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79" r:id="rId6"/>
    <p:sldId id="281" r:id="rId7"/>
    <p:sldId id="280" r:id="rId8"/>
    <p:sldId id="282" r:id="rId9"/>
    <p:sldId id="291" r:id="rId10"/>
    <p:sldId id="290" r:id="rId11"/>
    <p:sldId id="292" r:id="rId12"/>
    <p:sldId id="289" r:id="rId13"/>
    <p:sldId id="285" r:id="rId14"/>
    <p:sldId id="287" r:id="rId15"/>
    <p:sldId id="286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, Laura" initials="KL" lastIdx="4" clrIdx="0">
    <p:extLst>
      <p:ext uri="{19B8F6BF-5375-455C-9EA6-DF929625EA0E}">
        <p15:presenceInfo xmlns:p15="http://schemas.microsoft.com/office/powerpoint/2012/main" userId="S::Laura.Kelly@kimley-horn.com::b4942677-2685-4686-9456-5b7c94c713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6251" autoAdjust="0"/>
  </p:normalViewPr>
  <p:slideViewPr>
    <p:cSldViewPr snapToGrid="0">
      <p:cViewPr varScale="1">
        <p:scale>
          <a:sx n="101" d="100"/>
          <a:sy n="101" d="100"/>
        </p:scale>
        <p:origin x="144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E-419F-93DF-821AED3C69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0C-44C1-93B4-B33DE74093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0C-44C1-93B4-B33DE74093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66E-419F-93DF-821AED3C69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66E-419F-93DF-821AED3C693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66E-419F-93DF-821AED3C693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>
                          <a:lumMod val="8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C66E-419F-93DF-821AED3C693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C66E-419F-93DF-821AED3C69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17 or younger</c:v>
                </c:pt>
                <c:pt idx="1">
                  <c:v>18-24</c:v>
                </c:pt>
                <c:pt idx="2">
                  <c:v>25-44</c:v>
                </c:pt>
                <c:pt idx="3">
                  <c:v>45-64</c:v>
                </c:pt>
                <c:pt idx="4">
                  <c:v>65 or older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0.22</c:v>
                </c:pt>
                <c:pt idx="1">
                  <c:v>0.16</c:v>
                </c:pt>
                <c:pt idx="2">
                  <c:v>0.26</c:v>
                </c:pt>
                <c:pt idx="3">
                  <c:v>0.27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E-419F-93DF-821AED3C693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vehicle</c:v>
                </c:pt>
                <c:pt idx="1">
                  <c:v>One Vehicle</c:v>
                </c:pt>
                <c:pt idx="2">
                  <c:v>Two vehicles</c:v>
                </c:pt>
                <c:pt idx="3">
                  <c:v>Three or more vehicels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5.878401074907625E-2</c:v>
                </c:pt>
                <c:pt idx="1">
                  <c:v>0.27712462210278804</c:v>
                </c:pt>
                <c:pt idx="2">
                  <c:v>0.37453812562982869</c:v>
                </c:pt>
                <c:pt idx="3">
                  <c:v>0.2905609674168626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0-4A9D-88F2-0B84CE82D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26080399"/>
        <c:axId val="941027359"/>
      </c:barChart>
      <c:catAx>
        <c:axId val="12260803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1027359"/>
        <c:crosses val="autoZero"/>
        <c:auto val="1"/>
        <c:lblAlgn val="ctr"/>
        <c:lblOffset val="100"/>
        <c:noMultiLvlLbl val="0"/>
      </c:catAx>
      <c:valAx>
        <c:axId val="94102735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26080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D0FF9-6BF9-4643-B7F1-50C2A4F8A31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801C3-0700-4035-AF26-A3D584A2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7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583CEED-3DF3-4BD5-92C9-E801D0497F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1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004D834-1487-438A-BB2B-00481182EA5E}"/>
              </a:ext>
            </a:extLst>
          </p:cNvPr>
          <p:cNvSpPr/>
          <p:nvPr userDrawn="1"/>
        </p:nvSpPr>
        <p:spPr>
          <a:xfrm>
            <a:off x="0" y="-2063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77000">
                <a:schemeClr val="bg1">
                  <a:alpha val="30000"/>
                </a:schemeClr>
              </a:gs>
              <a:gs pos="45000">
                <a:schemeClr val="bg1">
                  <a:alpha val="40000"/>
                </a:schemeClr>
              </a:gs>
              <a:gs pos="100000">
                <a:schemeClr val="bg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68A8FD-0807-4B57-A8BE-AA6405C26DDF}"/>
              </a:ext>
            </a:extLst>
          </p:cNvPr>
          <p:cNvGrpSpPr/>
          <p:nvPr userDrawn="1"/>
        </p:nvGrpSpPr>
        <p:grpSpPr>
          <a:xfrm>
            <a:off x="196851" y="0"/>
            <a:ext cx="4086225" cy="6858001"/>
            <a:chOff x="196851" y="0"/>
            <a:chExt cx="4086225" cy="68580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2C9C725-8071-4A0E-92A7-00005D56C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1" y="3703638"/>
              <a:ext cx="3249613" cy="3154363"/>
            </a:xfrm>
            <a:custGeom>
              <a:avLst/>
              <a:gdLst>
                <a:gd name="T0" fmla="*/ 1272 w 1457"/>
                <a:gd name="T1" fmla="*/ 622 h 1413"/>
                <a:gd name="T2" fmla="*/ 185 w 1457"/>
                <a:gd name="T3" fmla="*/ 91 h 1413"/>
                <a:gd name="T4" fmla="*/ 0 w 1457"/>
                <a:gd name="T5" fmla="*/ 206 h 1413"/>
                <a:gd name="T6" fmla="*/ 0 w 1457"/>
                <a:gd name="T7" fmla="*/ 1413 h 1413"/>
                <a:gd name="T8" fmla="*/ 1121 w 1457"/>
                <a:gd name="T9" fmla="*/ 1413 h 1413"/>
                <a:gd name="T10" fmla="*/ 1368 w 1457"/>
                <a:gd name="T11" fmla="*/ 897 h 1413"/>
                <a:gd name="T12" fmla="*/ 1272 w 1457"/>
                <a:gd name="T13" fmla="*/ 622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7" h="1413">
                  <a:moveTo>
                    <a:pt x="1272" y="622"/>
                  </a:moveTo>
                  <a:cubicBezTo>
                    <a:pt x="185" y="91"/>
                    <a:pt x="185" y="91"/>
                    <a:pt x="185" y="91"/>
                  </a:cubicBezTo>
                  <a:cubicBezTo>
                    <a:pt x="185" y="91"/>
                    <a:pt x="0" y="0"/>
                    <a:pt x="0" y="206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1121" y="1413"/>
                    <a:pt x="1121" y="1413"/>
                    <a:pt x="1121" y="1413"/>
                  </a:cubicBezTo>
                  <a:cubicBezTo>
                    <a:pt x="1368" y="897"/>
                    <a:pt x="1368" y="897"/>
                    <a:pt x="1368" y="897"/>
                  </a:cubicBezTo>
                  <a:cubicBezTo>
                    <a:pt x="1368" y="897"/>
                    <a:pt x="1457" y="712"/>
                    <a:pt x="1272" y="622"/>
                  </a:cubicBezTo>
                  <a:close/>
                </a:path>
              </a:pathLst>
            </a:custGeom>
            <a:solidFill>
              <a:srgbClr val="B30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8F35511-0F23-4F72-A695-2C0BD6F91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3" y="0"/>
              <a:ext cx="3221038" cy="3224213"/>
            </a:xfrm>
            <a:custGeom>
              <a:avLst/>
              <a:gdLst>
                <a:gd name="T0" fmla="*/ 0 w 1444"/>
                <a:gd name="T1" fmla="*/ 1239 h 1444"/>
                <a:gd name="T2" fmla="*/ 185 w 1444"/>
                <a:gd name="T3" fmla="*/ 1354 h 1444"/>
                <a:gd name="T4" fmla="*/ 1259 w 1444"/>
                <a:gd name="T5" fmla="*/ 829 h 1444"/>
                <a:gd name="T6" fmla="*/ 1354 w 1444"/>
                <a:gd name="T7" fmla="*/ 555 h 1444"/>
                <a:gd name="T8" fmla="*/ 1086 w 1444"/>
                <a:gd name="T9" fmla="*/ 6 h 1444"/>
                <a:gd name="T10" fmla="*/ 1083 w 1444"/>
                <a:gd name="T11" fmla="*/ 0 h 1444"/>
                <a:gd name="T12" fmla="*/ 1 w 1444"/>
                <a:gd name="T13" fmla="*/ 0 h 1444"/>
                <a:gd name="T14" fmla="*/ 0 w 1444"/>
                <a:gd name="T15" fmla="*/ 27 h 1444"/>
                <a:gd name="T16" fmla="*/ 0 w 1444"/>
                <a:gd name="T17" fmla="*/ 1239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4" h="1444">
                  <a:moveTo>
                    <a:pt x="0" y="1239"/>
                  </a:moveTo>
                  <a:cubicBezTo>
                    <a:pt x="0" y="1239"/>
                    <a:pt x="0" y="1444"/>
                    <a:pt x="185" y="1354"/>
                  </a:cubicBezTo>
                  <a:cubicBezTo>
                    <a:pt x="1259" y="829"/>
                    <a:pt x="1259" y="829"/>
                    <a:pt x="1259" y="829"/>
                  </a:cubicBezTo>
                  <a:cubicBezTo>
                    <a:pt x="1259" y="829"/>
                    <a:pt x="1444" y="739"/>
                    <a:pt x="1354" y="555"/>
                  </a:cubicBezTo>
                  <a:cubicBezTo>
                    <a:pt x="1086" y="6"/>
                    <a:pt x="1086" y="6"/>
                    <a:pt x="1086" y="6"/>
                  </a:cubicBezTo>
                  <a:cubicBezTo>
                    <a:pt x="1086" y="6"/>
                    <a:pt x="1085" y="4"/>
                    <a:pt x="108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9"/>
                    <a:pt x="0" y="18"/>
                    <a:pt x="0" y="27"/>
                  </a:cubicBezTo>
                  <a:lnTo>
                    <a:pt x="0" y="1239"/>
                  </a:lnTo>
                  <a:close/>
                </a:path>
              </a:pathLst>
            </a:custGeom>
            <a:solidFill>
              <a:srgbClr val="B5C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42DBA71-4DF1-4DC1-8B4E-5F14C2420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3" y="1776413"/>
              <a:ext cx="3806825" cy="1631950"/>
            </a:xfrm>
            <a:custGeom>
              <a:avLst/>
              <a:gdLst>
                <a:gd name="T0" fmla="*/ 80 w 1707"/>
                <a:gd name="T1" fmla="*/ 726 h 731"/>
                <a:gd name="T2" fmla="*/ 113 w 1707"/>
                <a:gd name="T3" fmla="*/ 726 h 731"/>
                <a:gd name="T4" fmla="*/ 1502 w 1707"/>
                <a:gd name="T5" fmla="*/ 726 h 731"/>
                <a:gd name="T6" fmla="*/ 1617 w 1707"/>
                <a:gd name="T7" fmla="*/ 542 h 731"/>
                <a:gd name="T8" fmla="*/ 1442 w 1707"/>
                <a:gd name="T9" fmla="*/ 184 h 731"/>
                <a:gd name="T10" fmla="*/ 1168 w 1707"/>
                <a:gd name="T11" fmla="*/ 90 h 731"/>
                <a:gd name="T12" fmla="*/ 42 w 1707"/>
                <a:gd name="T13" fmla="*/ 639 h 731"/>
                <a:gd name="T14" fmla="*/ 14 w 1707"/>
                <a:gd name="T15" fmla="*/ 700 h 731"/>
                <a:gd name="T16" fmla="*/ 80 w 1707"/>
                <a:gd name="T17" fmla="*/ 726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7" h="731">
                  <a:moveTo>
                    <a:pt x="80" y="726"/>
                  </a:moveTo>
                  <a:cubicBezTo>
                    <a:pt x="91" y="726"/>
                    <a:pt x="102" y="726"/>
                    <a:pt x="113" y="726"/>
                  </a:cubicBezTo>
                  <a:cubicBezTo>
                    <a:pt x="1502" y="726"/>
                    <a:pt x="1502" y="726"/>
                    <a:pt x="1502" y="726"/>
                  </a:cubicBezTo>
                  <a:cubicBezTo>
                    <a:pt x="1502" y="726"/>
                    <a:pt x="1707" y="726"/>
                    <a:pt x="1617" y="542"/>
                  </a:cubicBezTo>
                  <a:cubicBezTo>
                    <a:pt x="1442" y="184"/>
                    <a:pt x="1442" y="184"/>
                    <a:pt x="1442" y="184"/>
                  </a:cubicBezTo>
                  <a:cubicBezTo>
                    <a:pt x="1442" y="184"/>
                    <a:pt x="1352" y="0"/>
                    <a:pt x="1168" y="90"/>
                  </a:cubicBezTo>
                  <a:cubicBezTo>
                    <a:pt x="42" y="639"/>
                    <a:pt x="42" y="639"/>
                    <a:pt x="42" y="639"/>
                  </a:cubicBezTo>
                  <a:cubicBezTo>
                    <a:pt x="0" y="662"/>
                    <a:pt x="9" y="686"/>
                    <a:pt x="14" y="700"/>
                  </a:cubicBezTo>
                  <a:cubicBezTo>
                    <a:pt x="25" y="731"/>
                    <a:pt x="77" y="726"/>
                    <a:pt x="80" y="726"/>
                  </a:cubicBezTo>
                  <a:close/>
                </a:path>
              </a:pathLst>
            </a:custGeom>
            <a:solidFill>
              <a:srgbClr val="F58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5A1C581-E1DF-4965-8390-54FD41A49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6" y="3533775"/>
              <a:ext cx="3860800" cy="1631950"/>
            </a:xfrm>
            <a:custGeom>
              <a:avLst/>
              <a:gdLst>
                <a:gd name="T0" fmla="*/ 1530 w 1731"/>
                <a:gd name="T1" fmla="*/ 0 h 731"/>
                <a:gd name="T2" fmla="*/ 76 w 1731"/>
                <a:gd name="T3" fmla="*/ 0 h 731"/>
                <a:gd name="T4" fmla="*/ 58 w 1731"/>
                <a:gd name="T5" fmla="*/ 66 h 731"/>
                <a:gd name="T6" fmla="*/ 119 w 1731"/>
                <a:gd name="T7" fmla="*/ 97 h 731"/>
                <a:gd name="T8" fmla="*/ 1208 w 1731"/>
                <a:gd name="T9" fmla="*/ 641 h 731"/>
                <a:gd name="T10" fmla="*/ 1475 w 1731"/>
                <a:gd name="T11" fmla="*/ 546 h 731"/>
                <a:gd name="T12" fmla="*/ 1645 w 1731"/>
                <a:gd name="T13" fmla="*/ 185 h 731"/>
                <a:gd name="T14" fmla="*/ 1530 w 1731"/>
                <a:gd name="T15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1" h="731">
                  <a:moveTo>
                    <a:pt x="153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10"/>
                    <a:pt x="41" y="58"/>
                    <a:pt x="58" y="66"/>
                  </a:cubicBezTo>
                  <a:cubicBezTo>
                    <a:pt x="75" y="75"/>
                    <a:pt x="96" y="85"/>
                    <a:pt x="119" y="97"/>
                  </a:cubicBezTo>
                  <a:cubicBezTo>
                    <a:pt x="1208" y="641"/>
                    <a:pt x="1208" y="641"/>
                    <a:pt x="1208" y="641"/>
                  </a:cubicBezTo>
                  <a:cubicBezTo>
                    <a:pt x="1208" y="641"/>
                    <a:pt x="1389" y="731"/>
                    <a:pt x="1475" y="546"/>
                  </a:cubicBezTo>
                  <a:cubicBezTo>
                    <a:pt x="1645" y="185"/>
                    <a:pt x="1645" y="185"/>
                    <a:pt x="1645" y="185"/>
                  </a:cubicBezTo>
                  <a:cubicBezTo>
                    <a:pt x="1645" y="185"/>
                    <a:pt x="1731" y="0"/>
                    <a:pt x="1530" y="0"/>
                  </a:cubicBezTo>
                  <a:close/>
                </a:path>
              </a:pathLst>
            </a:custGeom>
            <a:solidFill>
              <a:srgbClr val="396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B5B691-0951-49B6-B540-75E16D7B8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8841" y="1122363"/>
            <a:ext cx="6434960" cy="2387600"/>
          </a:xfrm>
        </p:spPr>
        <p:txBody>
          <a:bodyPr anchor="b">
            <a:normAutofit/>
          </a:bodyPr>
          <a:lstStyle>
            <a:lvl1pPr algn="r">
              <a:defRPr sz="4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659A3-B979-4DFF-979C-051241ACF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8841" y="3602038"/>
            <a:ext cx="6434959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E6106-316A-463A-B7CE-05D509169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570F-424A-4119-8E2E-51D29FB1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F1582-C6C9-4DAB-BEE2-1E5F1B6A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0B81-3D3B-42DD-8DFC-4E5F3496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A90BA-1003-465B-AE69-DDEEBD76A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90237-509B-40C0-8D08-E90C15A8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B378B-C023-45B9-967E-A5F49AEC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F1DA-2764-49B2-B6F3-1AE657C3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D04E-EEFE-47F2-9F75-067F56580AD9}"/>
              </a:ext>
            </a:extLst>
          </p:cNvPr>
          <p:cNvGrpSpPr/>
          <p:nvPr userDrawn="1"/>
        </p:nvGrpSpPr>
        <p:grpSpPr>
          <a:xfrm>
            <a:off x="11541125" y="4754562"/>
            <a:ext cx="650875" cy="2103438"/>
            <a:chOff x="8495637" y="-15875"/>
            <a:chExt cx="650875" cy="2103438"/>
          </a:xfrm>
          <a:solidFill>
            <a:schemeClr val="accent1"/>
          </a:solidFill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70CC049-B210-48D8-BBFC-6CE10571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2799" y="814388"/>
              <a:ext cx="493713" cy="1273175"/>
            </a:xfrm>
            <a:custGeom>
              <a:avLst/>
              <a:gdLst>
                <a:gd name="T0" fmla="*/ 34 w 221"/>
                <a:gd name="T1" fmla="*/ 91 h 570"/>
                <a:gd name="T2" fmla="*/ 16 w 221"/>
                <a:gd name="T3" fmla="*/ 143 h 570"/>
                <a:gd name="T4" fmla="*/ 221 w 221"/>
                <a:gd name="T5" fmla="*/ 570 h 570"/>
                <a:gd name="T6" fmla="*/ 221 w 221"/>
                <a:gd name="T7" fmla="*/ 0 h 570"/>
                <a:gd name="T8" fmla="*/ 34 w 221"/>
                <a:gd name="T9" fmla="*/ 9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570">
                  <a:moveTo>
                    <a:pt x="34" y="91"/>
                  </a:moveTo>
                  <a:cubicBezTo>
                    <a:pt x="0" y="108"/>
                    <a:pt x="16" y="143"/>
                    <a:pt x="16" y="143"/>
                  </a:cubicBezTo>
                  <a:cubicBezTo>
                    <a:pt x="221" y="570"/>
                    <a:pt x="221" y="570"/>
                    <a:pt x="221" y="570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34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729BE4D-69A6-4954-A429-E674F1C18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974" y="-15875"/>
              <a:ext cx="490538" cy="625475"/>
            </a:xfrm>
            <a:custGeom>
              <a:avLst/>
              <a:gdLst>
                <a:gd name="T0" fmla="*/ 123 w 220"/>
                <a:gd name="T1" fmla="*/ 0 h 280"/>
                <a:gd name="T2" fmla="*/ 68 w 220"/>
                <a:gd name="T3" fmla="*/ 35 h 280"/>
                <a:gd name="T4" fmla="*/ 17 w 220"/>
                <a:gd name="T5" fmla="*/ 138 h 280"/>
                <a:gd name="T6" fmla="*/ 35 w 220"/>
                <a:gd name="T7" fmla="*/ 190 h 280"/>
                <a:gd name="T8" fmla="*/ 220 w 220"/>
                <a:gd name="T9" fmla="*/ 280 h 280"/>
                <a:gd name="T10" fmla="*/ 220 w 220"/>
                <a:gd name="T11" fmla="*/ 0 h 280"/>
                <a:gd name="T12" fmla="*/ 123 w 220"/>
                <a:gd name="T1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80">
                  <a:moveTo>
                    <a:pt x="123" y="0"/>
                  </a:moveTo>
                  <a:cubicBezTo>
                    <a:pt x="85" y="0"/>
                    <a:pt x="68" y="35"/>
                    <a:pt x="68" y="35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0" y="173"/>
                    <a:pt x="35" y="190"/>
                    <a:pt x="35" y="190"/>
                  </a:cubicBezTo>
                  <a:cubicBezTo>
                    <a:pt x="220" y="280"/>
                    <a:pt x="220" y="280"/>
                    <a:pt x="220" y="280"/>
                  </a:cubicBezTo>
                  <a:cubicBezTo>
                    <a:pt x="220" y="0"/>
                    <a:pt x="220" y="0"/>
                    <a:pt x="220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9307CED-5DA9-47E9-BA32-4701E83C8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637" y="392113"/>
              <a:ext cx="650875" cy="306388"/>
            </a:xfrm>
            <a:custGeom>
              <a:avLst/>
              <a:gdLst>
                <a:gd name="T0" fmla="*/ 39 w 292"/>
                <a:gd name="T1" fmla="*/ 137 h 137"/>
                <a:gd name="T2" fmla="*/ 292 w 292"/>
                <a:gd name="T3" fmla="*/ 137 h 137"/>
                <a:gd name="T4" fmla="*/ 292 w 292"/>
                <a:gd name="T5" fmla="*/ 110 h 137"/>
                <a:gd name="T6" fmla="*/ 102 w 292"/>
                <a:gd name="T7" fmla="*/ 17 h 137"/>
                <a:gd name="T8" fmla="*/ 50 w 292"/>
                <a:gd name="T9" fmla="*/ 35 h 137"/>
                <a:gd name="T10" fmla="*/ 17 w 292"/>
                <a:gd name="T11" fmla="*/ 103 h 137"/>
                <a:gd name="T12" fmla="*/ 39 w 292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7">
                  <a:moveTo>
                    <a:pt x="39" y="137"/>
                  </a:moveTo>
                  <a:cubicBezTo>
                    <a:pt x="292" y="137"/>
                    <a:pt x="292" y="137"/>
                    <a:pt x="292" y="137"/>
                  </a:cubicBezTo>
                  <a:cubicBezTo>
                    <a:pt x="292" y="110"/>
                    <a:pt x="292" y="110"/>
                    <a:pt x="292" y="110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67" y="0"/>
                    <a:pt x="50" y="35"/>
                    <a:pt x="50" y="35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0" y="137"/>
                    <a:pt x="39" y="137"/>
                    <a:pt x="3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1A7966D-CA6F-4882-9400-D2FEB0CA6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637" y="725488"/>
              <a:ext cx="650875" cy="306388"/>
            </a:xfrm>
            <a:custGeom>
              <a:avLst/>
              <a:gdLst>
                <a:gd name="T0" fmla="*/ 38 w 292"/>
                <a:gd name="T1" fmla="*/ 0 h 137"/>
                <a:gd name="T2" fmla="*/ 16 w 292"/>
                <a:gd name="T3" fmla="*/ 34 h 137"/>
                <a:gd name="T4" fmla="*/ 48 w 292"/>
                <a:gd name="T5" fmla="*/ 102 h 137"/>
                <a:gd name="T6" fmla="*/ 98 w 292"/>
                <a:gd name="T7" fmla="*/ 120 h 137"/>
                <a:gd name="T8" fmla="*/ 292 w 292"/>
                <a:gd name="T9" fmla="*/ 24 h 137"/>
                <a:gd name="T10" fmla="*/ 292 w 292"/>
                <a:gd name="T11" fmla="*/ 0 h 137"/>
                <a:gd name="T12" fmla="*/ 38 w 292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7">
                  <a:moveTo>
                    <a:pt x="38" y="0"/>
                  </a:moveTo>
                  <a:cubicBezTo>
                    <a:pt x="0" y="0"/>
                    <a:pt x="16" y="34"/>
                    <a:pt x="16" y="34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64" y="137"/>
                    <a:pt x="98" y="120"/>
                    <a:pt x="98" y="120"/>
                  </a:cubicBezTo>
                  <a:cubicBezTo>
                    <a:pt x="292" y="24"/>
                    <a:pt x="292" y="24"/>
                    <a:pt x="292" y="24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70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0B81-3D3B-42DD-8DFC-4E5F3496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A90BA-1003-465B-AE69-DDEEBD76A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90237-509B-40C0-8D08-E90C15A8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B378B-C023-45B9-967E-A5F49AEC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F1DA-2764-49B2-B6F3-1AE657C3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D04E-EEFE-47F2-9F75-067F56580AD9}"/>
              </a:ext>
            </a:extLst>
          </p:cNvPr>
          <p:cNvGrpSpPr/>
          <p:nvPr userDrawn="1"/>
        </p:nvGrpSpPr>
        <p:grpSpPr>
          <a:xfrm>
            <a:off x="11541125" y="4754562"/>
            <a:ext cx="650875" cy="2103438"/>
            <a:chOff x="8495637" y="-15875"/>
            <a:chExt cx="650875" cy="2103438"/>
          </a:xfrm>
          <a:solidFill>
            <a:schemeClr val="tx2"/>
          </a:solidFill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70CC049-B210-48D8-BBFC-6CE10571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2799" y="814388"/>
              <a:ext cx="493713" cy="1273175"/>
            </a:xfrm>
            <a:custGeom>
              <a:avLst/>
              <a:gdLst>
                <a:gd name="T0" fmla="*/ 34 w 221"/>
                <a:gd name="T1" fmla="*/ 91 h 570"/>
                <a:gd name="T2" fmla="*/ 16 w 221"/>
                <a:gd name="T3" fmla="*/ 143 h 570"/>
                <a:gd name="T4" fmla="*/ 221 w 221"/>
                <a:gd name="T5" fmla="*/ 570 h 570"/>
                <a:gd name="T6" fmla="*/ 221 w 221"/>
                <a:gd name="T7" fmla="*/ 0 h 570"/>
                <a:gd name="T8" fmla="*/ 34 w 221"/>
                <a:gd name="T9" fmla="*/ 9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570">
                  <a:moveTo>
                    <a:pt x="34" y="91"/>
                  </a:moveTo>
                  <a:cubicBezTo>
                    <a:pt x="0" y="108"/>
                    <a:pt x="16" y="143"/>
                    <a:pt x="16" y="143"/>
                  </a:cubicBezTo>
                  <a:cubicBezTo>
                    <a:pt x="221" y="570"/>
                    <a:pt x="221" y="570"/>
                    <a:pt x="221" y="570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34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729BE4D-69A6-4954-A429-E674F1C18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974" y="-15875"/>
              <a:ext cx="490538" cy="625475"/>
            </a:xfrm>
            <a:custGeom>
              <a:avLst/>
              <a:gdLst>
                <a:gd name="T0" fmla="*/ 123 w 220"/>
                <a:gd name="T1" fmla="*/ 0 h 280"/>
                <a:gd name="T2" fmla="*/ 68 w 220"/>
                <a:gd name="T3" fmla="*/ 35 h 280"/>
                <a:gd name="T4" fmla="*/ 17 w 220"/>
                <a:gd name="T5" fmla="*/ 138 h 280"/>
                <a:gd name="T6" fmla="*/ 35 w 220"/>
                <a:gd name="T7" fmla="*/ 190 h 280"/>
                <a:gd name="T8" fmla="*/ 220 w 220"/>
                <a:gd name="T9" fmla="*/ 280 h 280"/>
                <a:gd name="T10" fmla="*/ 220 w 220"/>
                <a:gd name="T11" fmla="*/ 0 h 280"/>
                <a:gd name="T12" fmla="*/ 123 w 220"/>
                <a:gd name="T1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80">
                  <a:moveTo>
                    <a:pt x="123" y="0"/>
                  </a:moveTo>
                  <a:cubicBezTo>
                    <a:pt x="85" y="0"/>
                    <a:pt x="68" y="35"/>
                    <a:pt x="68" y="35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0" y="173"/>
                    <a:pt x="35" y="190"/>
                    <a:pt x="35" y="190"/>
                  </a:cubicBezTo>
                  <a:cubicBezTo>
                    <a:pt x="220" y="280"/>
                    <a:pt x="220" y="280"/>
                    <a:pt x="220" y="280"/>
                  </a:cubicBezTo>
                  <a:cubicBezTo>
                    <a:pt x="220" y="0"/>
                    <a:pt x="220" y="0"/>
                    <a:pt x="220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9307CED-5DA9-47E9-BA32-4701E83C8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637" y="392113"/>
              <a:ext cx="650875" cy="306388"/>
            </a:xfrm>
            <a:custGeom>
              <a:avLst/>
              <a:gdLst>
                <a:gd name="T0" fmla="*/ 39 w 292"/>
                <a:gd name="T1" fmla="*/ 137 h 137"/>
                <a:gd name="T2" fmla="*/ 292 w 292"/>
                <a:gd name="T3" fmla="*/ 137 h 137"/>
                <a:gd name="T4" fmla="*/ 292 w 292"/>
                <a:gd name="T5" fmla="*/ 110 h 137"/>
                <a:gd name="T6" fmla="*/ 102 w 292"/>
                <a:gd name="T7" fmla="*/ 17 h 137"/>
                <a:gd name="T8" fmla="*/ 50 w 292"/>
                <a:gd name="T9" fmla="*/ 35 h 137"/>
                <a:gd name="T10" fmla="*/ 17 w 292"/>
                <a:gd name="T11" fmla="*/ 103 h 137"/>
                <a:gd name="T12" fmla="*/ 39 w 292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7">
                  <a:moveTo>
                    <a:pt x="39" y="137"/>
                  </a:moveTo>
                  <a:cubicBezTo>
                    <a:pt x="292" y="137"/>
                    <a:pt x="292" y="137"/>
                    <a:pt x="292" y="137"/>
                  </a:cubicBezTo>
                  <a:cubicBezTo>
                    <a:pt x="292" y="110"/>
                    <a:pt x="292" y="110"/>
                    <a:pt x="292" y="110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67" y="0"/>
                    <a:pt x="50" y="35"/>
                    <a:pt x="50" y="35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0" y="137"/>
                    <a:pt x="39" y="137"/>
                    <a:pt x="3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1A7966D-CA6F-4882-9400-D2FEB0CA6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637" y="725488"/>
              <a:ext cx="650875" cy="306388"/>
            </a:xfrm>
            <a:custGeom>
              <a:avLst/>
              <a:gdLst>
                <a:gd name="T0" fmla="*/ 38 w 292"/>
                <a:gd name="T1" fmla="*/ 0 h 137"/>
                <a:gd name="T2" fmla="*/ 16 w 292"/>
                <a:gd name="T3" fmla="*/ 34 h 137"/>
                <a:gd name="T4" fmla="*/ 48 w 292"/>
                <a:gd name="T5" fmla="*/ 102 h 137"/>
                <a:gd name="T6" fmla="*/ 98 w 292"/>
                <a:gd name="T7" fmla="*/ 120 h 137"/>
                <a:gd name="T8" fmla="*/ 292 w 292"/>
                <a:gd name="T9" fmla="*/ 24 h 137"/>
                <a:gd name="T10" fmla="*/ 292 w 292"/>
                <a:gd name="T11" fmla="*/ 0 h 137"/>
                <a:gd name="T12" fmla="*/ 38 w 292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7">
                  <a:moveTo>
                    <a:pt x="38" y="0"/>
                  </a:moveTo>
                  <a:cubicBezTo>
                    <a:pt x="0" y="0"/>
                    <a:pt x="16" y="34"/>
                    <a:pt x="16" y="34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64" y="137"/>
                    <a:pt x="98" y="120"/>
                    <a:pt x="98" y="120"/>
                  </a:cubicBezTo>
                  <a:cubicBezTo>
                    <a:pt x="292" y="24"/>
                    <a:pt x="292" y="24"/>
                    <a:pt x="292" y="24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7E14D-6ED2-4F9B-95B8-A2603E50F4B3}"/>
              </a:ext>
            </a:extLst>
          </p:cNvPr>
          <p:cNvGrpSpPr/>
          <p:nvPr userDrawn="1"/>
        </p:nvGrpSpPr>
        <p:grpSpPr>
          <a:xfrm rot="5400000">
            <a:off x="9510832" y="4176835"/>
            <a:ext cx="1565943" cy="3796393"/>
            <a:chOff x="10969625" y="-31750"/>
            <a:chExt cx="1222376" cy="3951288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AD0C967D-5909-4090-9148-AE44E2554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6488" y="1527175"/>
              <a:ext cx="925513" cy="2392363"/>
            </a:xfrm>
            <a:custGeom>
              <a:avLst/>
              <a:gdLst>
                <a:gd name="T0" fmla="*/ 91 w 583"/>
                <a:gd name="T1" fmla="*/ 241 h 1505"/>
                <a:gd name="T2" fmla="*/ 44 w 583"/>
                <a:gd name="T3" fmla="*/ 377 h 1505"/>
                <a:gd name="T4" fmla="*/ 583 w 583"/>
                <a:gd name="T5" fmla="*/ 1505 h 1505"/>
                <a:gd name="T6" fmla="*/ 583 w 583"/>
                <a:gd name="T7" fmla="*/ 0 h 1505"/>
                <a:gd name="T8" fmla="*/ 91 w 583"/>
                <a:gd name="T9" fmla="*/ 241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1505">
                  <a:moveTo>
                    <a:pt x="91" y="241"/>
                  </a:moveTo>
                  <a:cubicBezTo>
                    <a:pt x="0" y="285"/>
                    <a:pt x="44" y="377"/>
                    <a:pt x="44" y="377"/>
                  </a:cubicBezTo>
                  <a:cubicBezTo>
                    <a:pt x="583" y="1505"/>
                    <a:pt x="583" y="1505"/>
                    <a:pt x="583" y="1505"/>
                  </a:cubicBezTo>
                  <a:cubicBezTo>
                    <a:pt x="583" y="0"/>
                    <a:pt x="583" y="0"/>
                    <a:pt x="583" y="0"/>
                  </a:cubicBezTo>
                  <a:lnTo>
                    <a:pt x="91" y="241"/>
                  </a:lnTo>
                  <a:close/>
                </a:path>
              </a:pathLst>
            </a:custGeom>
            <a:solidFill>
              <a:srgbClr val="B30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152FD829-DCE3-4601-891B-D3FA6BC4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1250" y="-31750"/>
              <a:ext cx="920750" cy="1173163"/>
            </a:xfrm>
            <a:custGeom>
              <a:avLst/>
              <a:gdLst>
                <a:gd name="T0" fmla="*/ 325 w 580"/>
                <a:gd name="T1" fmla="*/ 0 h 738"/>
                <a:gd name="T2" fmla="*/ 178 w 580"/>
                <a:gd name="T3" fmla="*/ 91 h 738"/>
                <a:gd name="T4" fmla="*/ 45 w 580"/>
                <a:gd name="T5" fmla="*/ 364 h 738"/>
                <a:gd name="T6" fmla="*/ 92 w 580"/>
                <a:gd name="T7" fmla="*/ 500 h 738"/>
                <a:gd name="T8" fmla="*/ 580 w 580"/>
                <a:gd name="T9" fmla="*/ 738 h 738"/>
                <a:gd name="T10" fmla="*/ 580 w 580"/>
                <a:gd name="T11" fmla="*/ 0 h 738"/>
                <a:gd name="T12" fmla="*/ 325 w 580"/>
                <a:gd name="T13" fmla="*/ 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738">
                  <a:moveTo>
                    <a:pt x="325" y="0"/>
                  </a:moveTo>
                  <a:cubicBezTo>
                    <a:pt x="223" y="0"/>
                    <a:pt x="178" y="91"/>
                    <a:pt x="178" y="91"/>
                  </a:cubicBezTo>
                  <a:cubicBezTo>
                    <a:pt x="45" y="364"/>
                    <a:pt x="45" y="364"/>
                    <a:pt x="45" y="364"/>
                  </a:cubicBezTo>
                  <a:cubicBezTo>
                    <a:pt x="0" y="455"/>
                    <a:pt x="92" y="500"/>
                    <a:pt x="92" y="500"/>
                  </a:cubicBezTo>
                  <a:cubicBezTo>
                    <a:pt x="580" y="738"/>
                    <a:pt x="580" y="738"/>
                    <a:pt x="580" y="73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B5C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20E9140-ABD2-4D8F-8E89-2A67AE337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1213" y="736600"/>
              <a:ext cx="1220788" cy="573088"/>
            </a:xfrm>
            <a:custGeom>
              <a:avLst/>
              <a:gdLst>
                <a:gd name="T0" fmla="*/ 101 w 769"/>
                <a:gd name="T1" fmla="*/ 361 h 361"/>
                <a:gd name="T2" fmla="*/ 769 w 769"/>
                <a:gd name="T3" fmla="*/ 361 h 361"/>
                <a:gd name="T4" fmla="*/ 769 w 769"/>
                <a:gd name="T5" fmla="*/ 290 h 361"/>
                <a:gd name="T6" fmla="*/ 267 w 769"/>
                <a:gd name="T7" fmla="*/ 45 h 361"/>
                <a:gd name="T8" fmla="*/ 131 w 769"/>
                <a:gd name="T9" fmla="*/ 92 h 361"/>
                <a:gd name="T10" fmla="*/ 44 w 769"/>
                <a:gd name="T11" fmla="*/ 270 h 361"/>
                <a:gd name="T12" fmla="*/ 101 w 769"/>
                <a:gd name="T13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9" h="361">
                  <a:moveTo>
                    <a:pt x="101" y="361"/>
                  </a:moveTo>
                  <a:cubicBezTo>
                    <a:pt x="769" y="361"/>
                    <a:pt x="769" y="361"/>
                    <a:pt x="769" y="361"/>
                  </a:cubicBezTo>
                  <a:cubicBezTo>
                    <a:pt x="769" y="290"/>
                    <a:pt x="769" y="290"/>
                    <a:pt x="769" y="290"/>
                  </a:cubicBezTo>
                  <a:cubicBezTo>
                    <a:pt x="267" y="45"/>
                    <a:pt x="267" y="45"/>
                    <a:pt x="267" y="45"/>
                  </a:cubicBezTo>
                  <a:cubicBezTo>
                    <a:pt x="176" y="0"/>
                    <a:pt x="131" y="92"/>
                    <a:pt x="131" y="92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0" y="361"/>
                    <a:pt x="101" y="361"/>
                    <a:pt x="101" y="361"/>
                  </a:cubicBezTo>
                  <a:close/>
                </a:path>
              </a:pathLst>
            </a:custGeom>
            <a:solidFill>
              <a:srgbClr val="F58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A49638C3-8C73-402F-8419-385AF357D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9625" y="1357313"/>
              <a:ext cx="1222375" cy="577850"/>
            </a:xfrm>
            <a:custGeom>
              <a:avLst/>
              <a:gdLst>
                <a:gd name="T0" fmla="*/ 100 w 770"/>
                <a:gd name="T1" fmla="*/ 0 h 363"/>
                <a:gd name="T2" fmla="*/ 43 w 770"/>
                <a:gd name="T3" fmla="*/ 92 h 363"/>
                <a:gd name="T4" fmla="*/ 127 w 770"/>
                <a:gd name="T5" fmla="*/ 272 h 363"/>
                <a:gd name="T6" fmla="*/ 260 w 770"/>
                <a:gd name="T7" fmla="*/ 319 h 363"/>
                <a:gd name="T8" fmla="*/ 770 w 770"/>
                <a:gd name="T9" fmla="*/ 64 h 363"/>
                <a:gd name="T10" fmla="*/ 770 w 770"/>
                <a:gd name="T11" fmla="*/ 0 h 363"/>
                <a:gd name="T12" fmla="*/ 100 w 770"/>
                <a:gd name="T13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" h="363">
                  <a:moveTo>
                    <a:pt x="100" y="0"/>
                  </a:moveTo>
                  <a:cubicBezTo>
                    <a:pt x="0" y="0"/>
                    <a:pt x="43" y="92"/>
                    <a:pt x="43" y="92"/>
                  </a:cubicBezTo>
                  <a:cubicBezTo>
                    <a:pt x="127" y="272"/>
                    <a:pt x="127" y="272"/>
                    <a:pt x="127" y="272"/>
                  </a:cubicBezTo>
                  <a:cubicBezTo>
                    <a:pt x="170" y="363"/>
                    <a:pt x="260" y="319"/>
                    <a:pt x="260" y="319"/>
                  </a:cubicBezTo>
                  <a:cubicBezTo>
                    <a:pt x="770" y="64"/>
                    <a:pt x="770" y="64"/>
                    <a:pt x="770" y="64"/>
                  </a:cubicBezTo>
                  <a:cubicBezTo>
                    <a:pt x="770" y="0"/>
                    <a:pt x="770" y="0"/>
                    <a:pt x="770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396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920B81-3D3B-42DD-8DFC-4E5F3496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A90BA-1003-465B-AE69-DDEEBD76A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90237-509B-40C0-8D08-E90C15A8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B378B-C023-45B9-967E-A5F49AEC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F1DA-2764-49B2-B6F3-1AE657C3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A10BC7-8BC0-43AA-B4BF-B52E0EE112EC}"/>
              </a:ext>
            </a:extLst>
          </p:cNvPr>
          <p:cNvGrpSpPr/>
          <p:nvPr userDrawn="1"/>
        </p:nvGrpSpPr>
        <p:grpSpPr>
          <a:xfrm rot="5400000">
            <a:off x="534503" y="-548417"/>
            <a:ext cx="750519" cy="1819521"/>
            <a:chOff x="-1588" y="2913063"/>
            <a:chExt cx="1222375" cy="3951288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64A8E0B9-2B1E-4986-B39E-49E6D0ED5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2913063"/>
              <a:ext cx="927100" cy="2392363"/>
            </a:xfrm>
            <a:custGeom>
              <a:avLst/>
              <a:gdLst>
                <a:gd name="T0" fmla="*/ 492 w 584"/>
                <a:gd name="T1" fmla="*/ 1264 h 1505"/>
                <a:gd name="T2" fmla="*/ 540 w 584"/>
                <a:gd name="T3" fmla="*/ 1128 h 1505"/>
                <a:gd name="T4" fmla="*/ 0 w 584"/>
                <a:gd name="T5" fmla="*/ 0 h 1505"/>
                <a:gd name="T6" fmla="*/ 0 w 584"/>
                <a:gd name="T7" fmla="*/ 1505 h 1505"/>
                <a:gd name="T8" fmla="*/ 492 w 584"/>
                <a:gd name="T9" fmla="*/ 1264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1505">
                  <a:moveTo>
                    <a:pt x="492" y="1264"/>
                  </a:moveTo>
                  <a:cubicBezTo>
                    <a:pt x="584" y="1220"/>
                    <a:pt x="540" y="1128"/>
                    <a:pt x="540" y="1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05"/>
                    <a:pt x="0" y="1505"/>
                    <a:pt x="0" y="1505"/>
                  </a:cubicBezTo>
                  <a:lnTo>
                    <a:pt x="492" y="1264"/>
                  </a:lnTo>
                  <a:close/>
                </a:path>
              </a:pathLst>
            </a:custGeom>
            <a:solidFill>
              <a:srgbClr val="B30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2BE84C98-A992-432D-A6E0-FD08CEF51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5691188"/>
              <a:ext cx="920750" cy="1173163"/>
            </a:xfrm>
            <a:custGeom>
              <a:avLst/>
              <a:gdLst>
                <a:gd name="T0" fmla="*/ 255 w 580"/>
                <a:gd name="T1" fmla="*/ 738 h 738"/>
                <a:gd name="T2" fmla="*/ 402 w 580"/>
                <a:gd name="T3" fmla="*/ 647 h 738"/>
                <a:gd name="T4" fmla="*/ 535 w 580"/>
                <a:gd name="T5" fmla="*/ 374 h 738"/>
                <a:gd name="T6" fmla="*/ 488 w 580"/>
                <a:gd name="T7" fmla="*/ 238 h 738"/>
                <a:gd name="T8" fmla="*/ 0 w 580"/>
                <a:gd name="T9" fmla="*/ 0 h 738"/>
                <a:gd name="T10" fmla="*/ 0 w 580"/>
                <a:gd name="T11" fmla="*/ 738 h 738"/>
                <a:gd name="T12" fmla="*/ 255 w 580"/>
                <a:gd name="T13" fmla="*/ 73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738">
                  <a:moveTo>
                    <a:pt x="255" y="738"/>
                  </a:moveTo>
                  <a:cubicBezTo>
                    <a:pt x="357" y="738"/>
                    <a:pt x="402" y="647"/>
                    <a:pt x="402" y="647"/>
                  </a:cubicBezTo>
                  <a:cubicBezTo>
                    <a:pt x="535" y="374"/>
                    <a:pt x="535" y="374"/>
                    <a:pt x="535" y="374"/>
                  </a:cubicBezTo>
                  <a:cubicBezTo>
                    <a:pt x="580" y="283"/>
                    <a:pt x="488" y="238"/>
                    <a:pt x="488" y="2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38"/>
                    <a:pt x="0" y="738"/>
                    <a:pt x="0" y="738"/>
                  </a:cubicBezTo>
                  <a:lnTo>
                    <a:pt x="255" y="738"/>
                  </a:lnTo>
                  <a:close/>
                </a:path>
              </a:pathLst>
            </a:custGeom>
            <a:solidFill>
              <a:srgbClr val="B5C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998385E5-4C29-4A73-AFB6-03FC38FD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5522913"/>
              <a:ext cx="1222375" cy="573088"/>
            </a:xfrm>
            <a:custGeom>
              <a:avLst/>
              <a:gdLst>
                <a:gd name="T0" fmla="*/ 668 w 770"/>
                <a:gd name="T1" fmla="*/ 0 h 361"/>
                <a:gd name="T2" fmla="*/ 0 w 770"/>
                <a:gd name="T3" fmla="*/ 0 h 361"/>
                <a:gd name="T4" fmla="*/ 0 w 770"/>
                <a:gd name="T5" fmla="*/ 71 h 361"/>
                <a:gd name="T6" fmla="*/ 502 w 770"/>
                <a:gd name="T7" fmla="*/ 316 h 361"/>
                <a:gd name="T8" fmla="*/ 638 w 770"/>
                <a:gd name="T9" fmla="*/ 269 h 361"/>
                <a:gd name="T10" fmla="*/ 725 w 770"/>
                <a:gd name="T11" fmla="*/ 91 h 361"/>
                <a:gd name="T12" fmla="*/ 668 w 770"/>
                <a:gd name="T1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" h="361">
                  <a:moveTo>
                    <a:pt x="6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502" y="316"/>
                    <a:pt x="502" y="316"/>
                    <a:pt x="502" y="316"/>
                  </a:cubicBezTo>
                  <a:cubicBezTo>
                    <a:pt x="593" y="361"/>
                    <a:pt x="638" y="269"/>
                    <a:pt x="638" y="269"/>
                  </a:cubicBezTo>
                  <a:cubicBezTo>
                    <a:pt x="725" y="91"/>
                    <a:pt x="725" y="91"/>
                    <a:pt x="725" y="91"/>
                  </a:cubicBezTo>
                  <a:cubicBezTo>
                    <a:pt x="770" y="0"/>
                    <a:pt x="668" y="0"/>
                    <a:pt x="668" y="0"/>
                  </a:cubicBezTo>
                  <a:close/>
                </a:path>
              </a:pathLst>
            </a:custGeom>
            <a:solidFill>
              <a:srgbClr val="F58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1B4BF894-5344-4FE5-8613-A82083BB3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4897438"/>
              <a:ext cx="1222375" cy="577850"/>
            </a:xfrm>
            <a:custGeom>
              <a:avLst/>
              <a:gdLst>
                <a:gd name="T0" fmla="*/ 670 w 770"/>
                <a:gd name="T1" fmla="*/ 363 h 363"/>
                <a:gd name="T2" fmla="*/ 727 w 770"/>
                <a:gd name="T3" fmla="*/ 271 h 363"/>
                <a:gd name="T4" fmla="*/ 643 w 770"/>
                <a:gd name="T5" fmla="*/ 91 h 363"/>
                <a:gd name="T6" fmla="*/ 511 w 770"/>
                <a:gd name="T7" fmla="*/ 44 h 363"/>
                <a:gd name="T8" fmla="*/ 0 w 770"/>
                <a:gd name="T9" fmla="*/ 299 h 363"/>
                <a:gd name="T10" fmla="*/ 0 w 770"/>
                <a:gd name="T11" fmla="*/ 363 h 363"/>
                <a:gd name="T12" fmla="*/ 670 w 770"/>
                <a:gd name="T13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" h="363">
                  <a:moveTo>
                    <a:pt x="670" y="363"/>
                  </a:moveTo>
                  <a:cubicBezTo>
                    <a:pt x="770" y="363"/>
                    <a:pt x="727" y="271"/>
                    <a:pt x="727" y="271"/>
                  </a:cubicBezTo>
                  <a:cubicBezTo>
                    <a:pt x="643" y="91"/>
                    <a:pt x="643" y="91"/>
                    <a:pt x="643" y="91"/>
                  </a:cubicBezTo>
                  <a:cubicBezTo>
                    <a:pt x="600" y="0"/>
                    <a:pt x="511" y="44"/>
                    <a:pt x="511" y="44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63"/>
                    <a:pt x="0" y="363"/>
                    <a:pt x="0" y="363"/>
                  </a:cubicBezTo>
                  <a:lnTo>
                    <a:pt x="670" y="363"/>
                  </a:lnTo>
                  <a:close/>
                </a:path>
              </a:pathLst>
            </a:custGeom>
            <a:solidFill>
              <a:srgbClr val="396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88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0B81-3D3B-42DD-8DFC-4E5F3496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A90BA-1003-465B-AE69-DDEEBD76A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90237-509B-40C0-8D08-E90C15A8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B378B-C023-45B9-967E-A5F49AEC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F1DA-2764-49B2-B6F3-1AE657C3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A10BC7-8BC0-43AA-B4BF-B52E0EE112EC}"/>
              </a:ext>
            </a:extLst>
          </p:cNvPr>
          <p:cNvGrpSpPr/>
          <p:nvPr userDrawn="1"/>
        </p:nvGrpSpPr>
        <p:grpSpPr>
          <a:xfrm rot="5400000">
            <a:off x="534503" y="-548417"/>
            <a:ext cx="750519" cy="1819521"/>
            <a:chOff x="-1588" y="2913063"/>
            <a:chExt cx="1222375" cy="3951288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64A8E0B9-2B1E-4986-B39E-49E6D0ED5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2913063"/>
              <a:ext cx="927100" cy="2392363"/>
            </a:xfrm>
            <a:custGeom>
              <a:avLst/>
              <a:gdLst>
                <a:gd name="T0" fmla="*/ 492 w 584"/>
                <a:gd name="T1" fmla="*/ 1264 h 1505"/>
                <a:gd name="T2" fmla="*/ 540 w 584"/>
                <a:gd name="T3" fmla="*/ 1128 h 1505"/>
                <a:gd name="T4" fmla="*/ 0 w 584"/>
                <a:gd name="T5" fmla="*/ 0 h 1505"/>
                <a:gd name="T6" fmla="*/ 0 w 584"/>
                <a:gd name="T7" fmla="*/ 1505 h 1505"/>
                <a:gd name="T8" fmla="*/ 492 w 584"/>
                <a:gd name="T9" fmla="*/ 1264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1505">
                  <a:moveTo>
                    <a:pt x="492" y="1264"/>
                  </a:moveTo>
                  <a:cubicBezTo>
                    <a:pt x="584" y="1220"/>
                    <a:pt x="540" y="1128"/>
                    <a:pt x="540" y="1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05"/>
                    <a:pt x="0" y="1505"/>
                    <a:pt x="0" y="1505"/>
                  </a:cubicBezTo>
                  <a:lnTo>
                    <a:pt x="492" y="1264"/>
                  </a:lnTo>
                  <a:close/>
                </a:path>
              </a:pathLst>
            </a:custGeom>
            <a:solidFill>
              <a:srgbClr val="B30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2BE84C98-A992-432D-A6E0-FD08CEF51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5691188"/>
              <a:ext cx="920750" cy="1173163"/>
            </a:xfrm>
            <a:custGeom>
              <a:avLst/>
              <a:gdLst>
                <a:gd name="T0" fmla="*/ 255 w 580"/>
                <a:gd name="T1" fmla="*/ 738 h 738"/>
                <a:gd name="T2" fmla="*/ 402 w 580"/>
                <a:gd name="T3" fmla="*/ 647 h 738"/>
                <a:gd name="T4" fmla="*/ 535 w 580"/>
                <a:gd name="T5" fmla="*/ 374 h 738"/>
                <a:gd name="T6" fmla="*/ 488 w 580"/>
                <a:gd name="T7" fmla="*/ 238 h 738"/>
                <a:gd name="T8" fmla="*/ 0 w 580"/>
                <a:gd name="T9" fmla="*/ 0 h 738"/>
                <a:gd name="T10" fmla="*/ 0 w 580"/>
                <a:gd name="T11" fmla="*/ 738 h 738"/>
                <a:gd name="T12" fmla="*/ 255 w 580"/>
                <a:gd name="T13" fmla="*/ 73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738">
                  <a:moveTo>
                    <a:pt x="255" y="738"/>
                  </a:moveTo>
                  <a:cubicBezTo>
                    <a:pt x="357" y="738"/>
                    <a:pt x="402" y="647"/>
                    <a:pt x="402" y="647"/>
                  </a:cubicBezTo>
                  <a:cubicBezTo>
                    <a:pt x="535" y="374"/>
                    <a:pt x="535" y="374"/>
                    <a:pt x="535" y="374"/>
                  </a:cubicBezTo>
                  <a:cubicBezTo>
                    <a:pt x="580" y="283"/>
                    <a:pt x="488" y="238"/>
                    <a:pt x="488" y="2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38"/>
                    <a:pt x="0" y="738"/>
                    <a:pt x="0" y="738"/>
                  </a:cubicBezTo>
                  <a:lnTo>
                    <a:pt x="255" y="738"/>
                  </a:lnTo>
                  <a:close/>
                </a:path>
              </a:pathLst>
            </a:custGeom>
            <a:solidFill>
              <a:srgbClr val="B5C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998385E5-4C29-4A73-AFB6-03FC38FD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5522913"/>
              <a:ext cx="1222375" cy="573088"/>
            </a:xfrm>
            <a:custGeom>
              <a:avLst/>
              <a:gdLst>
                <a:gd name="T0" fmla="*/ 668 w 770"/>
                <a:gd name="T1" fmla="*/ 0 h 361"/>
                <a:gd name="T2" fmla="*/ 0 w 770"/>
                <a:gd name="T3" fmla="*/ 0 h 361"/>
                <a:gd name="T4" fmla="*/ 0 w 770"/>
                <a:gd name="T5" fmla="*/ 71 h 361"/>
                <a:gd name="T6" fmla="*/ 502 w 770"/>
                <a:gd name="T7" fmla="*/ 316 h 361"/>
                <a:gd name="T8" fmla="*/ 638 w 770"/>
                <a:gd name="T9" fmla="*/ 269 h 361"/>
                <a:gd name="T10" fmla="*/ 725 w 770"/>
                <a:gd name="T11" fmla="*/ 91 h 361"/>
                <a:gd name="T12" fmla="*/ 668 w 770"/>
                <a:gd name="T1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" h="361">
                  <a:moveTo>
                    <a:pt x="6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502" y="316"/>
                    <a:pt x="502" y="316"/>
                    <a:pt x="502" y="316"/>
                  </a:cubicBezTo>
                  <a:cubicBezTo>
                    <a:pt x="593" y="361"/>
                    <a:pt x="638" y="269"/>
                    <a:pt x="638" y="269"/>
                  </a:cubicBezTo>
                  <a:cubicBezTo>
                    <a:pt x="725" y="91"/>
                    <a:pt x="725" y="91"/>
                    <a:pt x="725" y="91"/>
                  </a:cubicBezTo>
                  <a:cubicBezTo>
                    <a:pt x="770" y="0"/>
                    <a:pt x="668" y="0"/>
                    <a:pt x="668" y="0"/>
                  </a:cubicBezTo>
                  <a:close/>
                </a:path>
              </a:pathLst>
            </a:custGeom>
            <a:solidFill>
              <a:srgbClr val="F58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1B4BF894-5344-4FE5-8613-A82083BB3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4897438"/>
              <a:ext cx="1222375" cy="577850"/>
            </a:xfrm>
            <a:custGeom>
              <a:avLst/>
              <a:gdLst>
                <a:gd name="T0" fmla="*/ 670 w 770"/>
                <a:gd name="T1" fmla="*/ 363 h 363"/>
                <a:gd name="T2" fmla="*/ 727 w 770"/>
                <a:gd name="T3" fmla="*/ 271 h 363"/>
                <a:gd name="T4" fmla="*/ 643 w 770"/>
                <a:gd name="T5" fmla="*/ 91 h 363"/>
                <a:gd name="T6" fmla="*/ 511 w 770"/>
                <a:gd name="T7" fmla="*/ 44 h 363"/>
                <a:gd name="T8" fmla="*/ 0 w 770"/>
                <a:gd name="T9" fmla="*/ 299 h 363"/>
                <a:gd name="T10" fmla="*/ 0 w 770"/>
                <a:gd name="T11" fmla="*/ 363 h 363"/>
                <a:gd name="T12" fmla="*/ 670 w 770"/>
                <a:gd name="T13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" h="363">
                  <a:moveTo>
                    <a:pt x="670" y="363"/>
                  </a:moveTo>
                  <a:cubicBezTo>
                    <a:pt x="770" y="363"/>
                    <a:pt x="727" y="271"/>
                    <a:pt x="727" y="271"/>
                  </a:cubicBezTo>
                  <a:cubicBezTo>
                    <a:pt x="643" y="91"/>
                    <a:pt x="643" y="91"/>
                    <a:pt x="643" y="91"/>
                  </a:cubicBezTo>
                  <a:cubicBezTo>
                    <a:pt x="600" y="0"/>
                    <a:pt x="511" y="44"/>
                    <a:pt x="511" y="44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63"/>
                    <a:pt x="0" y="363"/>
                    <a:pt x="0" y="363"/>
                  </a:cubicBezTo>
                  <a:lnTo>
                    <a:pt x="670" y="363"/>
                  </a:lnTo>
                  <a:close/>
                </a:path>
              </a:pathLst>
            </a:custGeom>
            <a:solidFill>
              <a:srgbClr val="396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31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174A97-9FEA-45F3-8966-DEE756F5BA7D}"/>
              </a:ext>
            </a:extLst>
          </p:cNvPr>
          <p:cNvGrpSpPr/>
          <p:nvPr userDrawn="1"/>
        </p:nvGrpSpPr>
        <p:grpSpPr>
          <a:xfrm rot="10800000">
            <a:off x="7939087" y="0"/>
            <a:ext cx="4086225" cy="6858001"/>
            <a:chOff x="196851" y="0"/>
            <a:chExt cx="4086225" cy="6858001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788E127-F044-4D69-95E4-06A08248A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1" y="3703638"/>
              <a:ext cx="3249613" cy="3154363"/>
            </a:xfrm>
            <a:custGeom>
              <a:avLst/>
              <a:gdLst>
                <a:gd name="T0" fmla="*/ 1272 w 1457"/>
                <a:gd name="T1" fmla="*/ 622 h 1413"/>
                <a:gd name="T2" fmla="*/ 185 w 1457"/>
                <a:gd name="T3" fmla="*/ 91 h 1413"/>
                <a:gd name="T4" fmla="*/ 0 w 1457"/>
                <a:gd name="T5" fmla="*/ 206 h 1413"/>
                <a:gd name="T6" fmla="*/ 0 w 1457"/>
                <a:gd name="T7" fmla="*/ 1413 h 1413"/>
                <a:gd name="T8" fmla="*/ 1121 w 1457"/>
                <a:gd name="T9" fmla="*/ 1413 h 1413"/>
                <a:gd name="T10" fmla="*/ 1368 w 1457"/>
                <a:gd name="T11" fmla="*/ 897 h 1413"/>
                <a:gd name="T12" fmla="*/ 1272 w 1457"/>
                <a:gd name="T13" fmla="*/ 622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7" h="1413">
                  <a:moveTo>
                    <a:pt x="1272" y="622"/>
                  </a:moveTo>
                  <a:cubicBezTo>
                    <a:pt x="185" y="91"/>
                    <a:pt x="185" y="91"/>
                    <a:pt x="185" y="91"/>
                  </a:cubicBezTo>
                  <a:cubicBezTo>
                    <a:pt x="185" y="91"/>
                    <a:pt x="0" y="0"/>
                    <a:pt x="0" y="206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1121" y="1413"/>
                    <a:pt x="1121" y="1413"/>
                    <a:pt x="1121" y="1413"/>
                  </a:cubicBezTo>
                  <a:cubicBezTo>
                    <a:pt x="1368" y="897"/>
                    <a:pt x="1368" y="897"/>
                    <a:pt x="1368" y="897"/>
                  </a:cubicBezTo>
                  <a:cubicBezTo>
                    <a:pt x="1368" y="897"/>
                    <a:pt x="1457" y="712"/>
                    <a:pt x="1272" y="6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57150C1-6393-4C0C-A858-907A32669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3" y="0"/>
              <a:ext cx="3221038" cy="3224213"/>
            </a:xfrm>
            <a:custGeom>
              <a:avLst/>
              <a:gdLst>
                <a:gd name="T0" fmla="*/ 0 w 1444"/>
                <a:gd name="T1" fmla="*/ 1239 h 1444"/>
                <a:gd name="T2" fmla="*/ 185 w 1444"/>
                <a:gd name="T3" fmla="*/ 1354 h 1444"/>
                <a:gd name="T4" fmla="*/ 1259 w 1444"/>
                <a:gd name="T5" fmla="*/ 829 h 1444"/>
                <a:gd name="T6" fmla="*/ 1354 w 1444"/>
                <a:gd name="T7" fmla="*/ 555 h 1444"/>
                <a:gd name="T8" fmla="*/ 1086 w 1444"/>
                <a:gd name="T9" fmla="*/ 6 h 1444"/>
                <a:gd name="T10" fmla="*/ 1083 w 1444"/>
                <a:gd name="T11" fmla="*/ 0 h 1444"/>
                <a:gd name="T12" fmla="*/ 1 w 1444"/>
                <a:gd name="T13" fmla="*/ 0 h 1444"/>
                <a:gd name="T14" fmla="*/ 0 w 1444"/>
                <a:gd name="T15" fmla="*/ 27 h 1444"/>
                <a:gd name="T16" fmla="*/ 0 w 1444"/>
                <a:gd name="T17" fmla="*/ 1239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4" h="1444">
                  <a:moveTo>
                    <a:pt x="0" y="1239"/>
                  </a:moveTo>
                  <a:cubicBezTo>
                    <a:pt x="0" y="1239"/>
                    <a:pt x="0" y="1444"/>
                    <a:pt x="185" y="1354"/>
                  </a:cubicBezTo>
                  <a:cubicBezTo>
                    <a:pt x="1259" y="829"/>
                    <a:pt x="1259" y="829"/>
                    <a:pt x="1259" y="829"/>
                  </a:cubicBezTo>
                  <a:cubicBezTo>
                    <a:pt x="1259" y="829"/>
                    <a:pt x="1444" y="739"/>
                    <a:pt x="1354" y="555"/>
                  </a:cubicBezTo>
                  <a:cubicBezTo>
                    <a:pt x="1086" y="6"/>
                    <a:pt x="1086" y="6"/>
                    <a:pt x="1086" y="6"/>
                  </a:cubicBezTo>
                  <a:cubicBezTo>
                    <a:pt x="1086" y="6"/>
                    <a:pt x="1085" y="4"/>
                    <a:pt x="108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9"/>
                    <a:pt x="0" y="18"/>
                    <a:pt x="0" y="27"/>
                  </a:cubicBezTo>
                  <a:lnTo>
                    <a:pt x="0" y="1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30E739E-675D-4123-ABA2-75959CA82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3" y="1776413"/>
              <a:ext cx="3806825" cy="1631950"/>
            </a:xfrm>
            <a:custGeom>
              <a:avLst/>
              <a:gdLst>
                <a:gd name="T0" fmla="*/ 80 w 1707"/>
                <a:gd name="T1" fmla="*/ 726 h 731"/>
                <a:gd name="T2" fmla="*/ 113 w 1707"/>
                <a:gd name="T3" fmla="*/ 726 h 731"/>
                <a:gd name="T4" fmla="*/ 1502 w 1707"/>
                <a:gd name="T5" fmla="*/ 726 h 731"/>
                <a:gd name="T6" fmla="*/ 1617 w 1707"/>
                <a:gd name="T7" fmla="*/ 542 h 731"/>
                <a:gd name="T8" fmla="*/ 1442 w 1707"/>
                <a:gd name="T9" fmla="*/ 184 h 731"/>
                <a:gd name="T10" fmla="*/ 1168 w 1707"/>
                <a:gd name="T11" fmla="*/ 90 h 731"/>
                <a:gd name="T12" fmla="*/ 42 w 1707"/>
                <a:gd name="T13" fmla="*/ 639 h 731"/>
                <a:gd name="T14" fmla="*/ 14 w 1707"/>
                <a:gd name="T15" fmla="*/ 700 h 731"/>
                <a:gd name="T16" fmla="*/ 80 w 1707"/>
                <a:gd name="T17" fmla="*/ 726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7" h="731">
                  <a:moveTo>
                    <a:pt x="80" y="726"/>
                  </a:moveTo>
                  <a:cubicBezTo>
                    <a:pt x="91" y="726"/>
                    <a:pt x="102" y="726"/>
                    <a:pt x="113" y="726"/>
                  </a:cubicBezTo>
                  <a:cubicBezTo>
                    <a:pt x="1502" y="726"/>
                    <a:pt x="1502" y="726"/>
                    <a:pt x="1502" y="726"/>
                  </a:cubicBezTo>
                  <a:cubicBezTo>
                    <a:pt x="1502" y="726"/>
                    <a:pt x="1707" y="726"/>
                    <a:pt x="1617" y="542"/>
                  </a:cubicBezTo>
                  <a:cubicBezTo>
                    <a:pt x="1442" y="184"/>
                    <a:pt x="1442" y="184"/>
                    <a:pt x="1442" y="184"/>
                  </a:cubicBezTo>
                  <a:cubicBezTo>
                    <a:pt x="1442" y="184"/>
                    <a:pt x="1352" y="0"/>
                    <a:pt x="1168" y="90"/>
                  </a:cubicBezTo>
                  <a:cubicBezTo>
                    <a:pt x="42" y="639"/>
                    <a:pt x="42" y="639"/>
                    <a:pt x="42" y="639"/>
                  </a:cubicBezTo>
                  <a:cubicBezTo>
                    <a:pt x="0" y="662"/>
                    <a:pt x="9" y="686"/>
                    <a:pt x="14" y="700"/>
                  </a:cubicBezTo>
                  <a:cubicBezTo>
                    <a:pt x="25" y="731"/>
                    <a:pt x="77" y="726"/>
                    <a:pt x="80" y="7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E2C685D-BA08-4823-97A7-D647511AB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6" y="3533775"/>
              <a:ext cx="3860800" cy="1631950"/>
            </a:xfrm>
            <a:custGeom>
              <a:avLst/>
              <a:gdLst>
                <a:gd name="T0" fmla="*/ 1530 w 1731"/>
                <a:gd name="T1" fmla="*/ 0 h 731"/>
                <a:gd name="T2" fmla="*/ 76 w 1731"/>
                <a:gd name="T3" fmla="*/ 0 h 731"/>
                <a:gd name="T4" fmla="*/ 58 w 1731"/>
                <a:gd name="T5" fmla="*/ 66 h 731"/>
                <a:gd name="T6" fmla="*/ 119 w 1731"/>
                <a:gd name="T7" fmla="*/ 97 h 731"/>
                <a:gd name="T8" fmla="*/ 1208 w 1731"/>
                <a:gd name="T9" fmla="*/ 641 h 731"/>
                <a:gd name="T10" fmla="*/ 1475 w 1731"/>
                <a:gd name="T11" fmla="*/ 546 h 731"/>
                <a:gd name="T12" fmla="*/ 1645 w 1731"/>
                <a:gd name="T13" fmla="*/ 185 h 731"/>
                <a:gd name="T14" fmla="*/ 1530 w 1731"/>
                <a:gd name="T15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1" h="731">
                  <a:moveTo>
                    <a:pt x="153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10"/>
                    <a:pt x="41" y="58"/>
                    <a:pt x="58" y="66"/>
                  </a:cubicBezTo>
                  <a:cubicBezTo>
                    <a:pt x="75" y="75"/>
                    <a:pt x="96" y="85"/>
                    <a:pt x="119" y="97"/>
                  </a:cubicBezTo>
                  <a:cubicBezTo>
                    <a:pt x="1208" y="641"/>
                    <a:pt x="1208" y="641"/>
                    <a:pt x="1208" y="641"/>
                  </a:cubicBezTo>
                  <a:cubicBezTo>
                    <a:pt x="1208" y="641"/>
                    <a:pt x="1389" y="731"/>
                    <a:pt x="1475" y="546"/>
                  </a:cubicBezTo>
                  <a:cubicBezTo>
                    <a:pt x="1645" y="185"/>
                    <a:pt x="1645" y="185"/>
                    <a:pt x="1645" y="185"/>
                  </a:cubicBezTo>
                  <a:cubicBezTo>
                    <a:pt x="1645" y="185"/>
                    <a:pt x="1731" y="0"/>
                    <a:pt x="15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C99FCA-C00D-44E0-8DC7-728AF4B0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69913"/>
            <a:ext cx="6463530" cy="2852737"/>
          </a:xfrm>
        </p:spPr>
        <p:txBody>
          <a:bodyPr anchor="b">
            <a:normAutofit/>
          </a:bodyPr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98155-BAF0-453A-A297-C23C45450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30602"/>
            <a:ext cx="646353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CDF14-B5F8-42B3-80C0-E70571FC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65973-71A0-4DE5-87CB-10BF0187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A28AD-144A-436A-9891-E8CCEFED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4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174A97-9FEA-45F3-8966-DEE756F5BA7D}"/>
              </a:ext>
            </a:extLst>
          </p:cNvPr>
          <p:cNvGrpSpPr/>
          <p:nvPr userDrawn="1"/>
        </p:nvGrpSpPr>
        <p:grpSpPr>
          <a:xfrm rot="10800000">
            <a:off x="7939087" y="0"/>
            <a:ext cx="4086225" cy="6858001"/>
            <a:chOff x="196851" y="0"/>
            <a:chExt cx="4086225" cy="6858001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788E127-F044-4D69-95E4-06A08248A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1" y="3703638"/>
              <a:ext cx="3249613" cy="3154363"/>
            </a:xfrm>
            <a:custGeom>
              <a:avLst/>
              <a:gdLst>
                <a:gd name="T0" fmla="*/ 1272 w 1457"/>
                <a:gd name="T1" fmla="*/ 622 h 1413"/>
                <a:gd name="T2" fmla="*/ 185 w 1457"/>
                <a:gd name="T3" fmla="*/ 91 h 1413"/>
                <a:gd name="T4" fmla="*/ 0 w 1457"/>
                <a:gd name="T5" fmla="*/ 206 h 1413"/>
                <a:gd name="T6" fmla="*/ 0 w 1457"/>
                <a:gd name="T7" fmla="*/ 1413 h 1413"/>
                <a:gd name="T8" fmla="*/ 1121 w 1457"/>
                <a:gd name="T9" fmla="*/ 1413 h 1413"/>
                <a:gd name="T10" fmla="*/ 1368 w 1457"/>
                <a:gd name="T11" fmla="*/ 897 h 1413"/>
                <a:gd name="T12" fmla="*/ 1272 w 1457"/>
                <a:gd name="T13" fmla="*/ 622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7" h="1413">
                  <a:moveTo>
                    <a:pt x="1272" y="622"/>
                  </a:moveTo>
                  <a:cubicBezTo>
                    <a:pt x="185" y="91"/>
                    <a:pt x="185" y="91"/>
                    <a:pt x="185" y="91"/>
                  </a:cubicBezTo>
                  <a:cubicBezTo>
                    <a:pt x="185" y="91"/>
                    <a:pt x="0" y="0"/>
                    <a:pt x="0" y="206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1121" y="1413"/>
                    <a:pt x="1121" y="1413"/>
                    <a:pt x="1121" y="1413"/>
                  </a:cubicBezTo>
                  <a:cubicBezTo>
                    <a:pt x="1368" y="897"/>
                    <a:pt x="1368" y="897"/>
                    <a:pt x="1368" y="897"/>
                  </a:cubicBezTo>
                  <a:cubicBezTo>
                    <a:pt x="1368" y="897"/>
                    <a:pt x="1457" y="712"/>
                    <a:pt x="1272" y="6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57150C1-6393-4C0C-A858-907A32669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3" y="0"/>
              <a:ext cx="3221038" cy="3224213"/>
            </a:xfrm>
            <a:custGeom>
              <a:avLst/>
              <a:gdLst>
                <a:gd name="T0" fmla="*/ 0 w 1444"/>
                <a:gd name="T1" fmla="*/ 1239 h 1444"/>
                <a:gd name="T2" fmla="*/ 185 w 1444"/>
                <a:gd name="T3" fmla="*/ 1354 h 1444"/>
                <a:gd name="T4" fmla="*/ 1259 w 1444"/>
                <a:gd name="T5" fmla="*/ 829 h 1444"/>
                <a:gd name="T6" fmla="*/ 1354 w 1444"/>
                <a:gd name="T7" fmla="*/ 555 h 1444"/>
                <a:gd name="T8" fmla="*/ 1086 w 1444"/>
                <a:gd name="T9" fmla="*/ 6 h 1444"/>
                <a:gd name="T10" fmla="*/ 1083 w 1444"/>
                <a:gd name="T11" fmla="*/ 0 h 1444"/>
                <a:gd name="T12" fmla="*/ 1 w 1444"/>
                <a:gd name="T13" fmla="*/ 0 h 1444"/>
                <a:gd name="T14" fmla="*/ 0 w 1444"/>
                <a:gd name="T15" fmla="*/ 27 h 1444"/>
                <a:gd name="T16" fmla="*/ 0 w 1444"/>
                <a:gd name="T17" fmla="*/ 1239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4" h="1444">
                  <a:moveTo>
                    <a:pt x="0" y="1239"/>
                  </a:moveTo>
                  <a:cubicBezTo>
                    <a:pt x="0" y="1239"/>
                    <a:pt x="0" y="1444"/>
                    <a:pt x="185" y="1354"/>
                  </a:cubicBezTo>
                  <a:cubicBezTo>
                    <a:pt x="1259" y="829"/>
                    <a:pt x="1259" y="829"/>
                    <a:pt x="1259" y="829"/>
                  </a:cubicBezTo>
                  <a:cubicBezTo>
                    <a:pt x="1259" y="829"/>
                    <a:pt x="1444" y="739"/>
                    <a:pt x="1354" y="555"/>
                  </a:cubicBezTo>
                  <a:cubicBezTo>
                    <a:pt x="1086" y="6"/>
                    <a:pt x="1086" y="6"/>
                    <a:pt x="1086" y="6"/>
                  </a:cubicBezTo>
                  <a:cubicBezTo>
                    <a:pt x="1086" y="6"/>
                    <a:pt x="1085" y="4"/>
                    <a:pt x="108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9"/>
                    <a:pt x="0" y="18"/>
                    <a:pt x="0" y="27"/>
                  </a:cubicBezTo>
                  <a:lnTo>
                    <a:pt x="0" y="1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30E739E-675D-4123-ABA2-75959CA82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3" y="1776413"/>
              <a:ext cx="3806825" cy="1631950"/>
            </a:xfrm>
            <a:custGeom>
              <a:avLst/>
              <a:gdLst>
                <a:gd name="T0" fmla="*/ 80 w 1707"/>
                <a:gd name="T1" fmla="*/ 726 h 731"/>
                <a:gd name="T2" fmla="*/ 113 w 1707"/>
                <a:gd name="T3" fmla="*/ 726 h 731"/>
                <a:gd name="T4" fmla="*/ 1502 w 1707"/>
                <a:gd name="T5" fmla="*/ 726 h 731"/>
                <a:gd name="T6" fmla="*/ 1617 w 1707"/>
                <a:gd name="T7" fmla="*/ 542 h 731"/>
                <a:gd name="T8" fmla="*/ 1442 w 1707"/>
                <a:gd name="T9" fmla="*/ 184 h 731"/>
                <a:gd name="T10" fmla="*/ 1168 w 1707"/>
                <a:gd name="T11" fmla="*/ 90 h 731"/>
                <a:gd name="T12" fmla="*/ 42 w 1707"/>
                <a:gd name="T13" fmla="*/ 639 h 731"/>
                <a:gd name="T14" fmla="*/ 14 w 1707"/>
                <a:gd name="T15" fmla="*/ 700 h 731"/>
                <a:gd name="T16" fmla="*/ 80 w 1707"/>
                <a:gd name="T17" fmla="*/ 726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7" h="731">
                  <a:moveTo>
                    <a:pt x="80" y="726"/>
                  </a:moveTo>
                  <a:cubicBezTo>
                    <a:pt x="91" y="726"/>
                    <a:pt x="102" y="726"/>
                    <a:pt x="113" y="726"/>
                  </a:cubicBezTo>
                  <a:cubicBezTo>
                    <a:pt x="1502" y="726"/>
                    <a:pt x="1502" y="726"/>
                    <a:pt x="1502" y="726"/>
                  </a:cubicBezTo>
                  <a:cubicBezTo>
                    <a:pt x="1502" y="726"/>
                    <a:pt x="1707" y="726"/>
                    <a:pt x="1617" y="542"/>
                  </a:cubicBezTo>
                  <a:cubicBezTo>
                    <a:pt x="1442" y="184"/>
                    <a:pt x="1442" y="184"/>
                    <a:pt x="1442" y="184"/>
                  </a:cubicBezTo>
                  <a:cubicBezTo>
                    <a:pt x="1442" y="184"/>
                    <a:pt x="1352" y="0"/>
                    <a:pt x="1168" y="90"/>
                  </a:cubicBezTo>
                  <a:cubicBezTo>
                    <a:pt x="42" y="639"/>
                    <a:pt x="42" y="639"/>
                    <a:pt x="42" y="639"/>
                  </a:cubicBezTo>
                  <a:cubicBezTo>
                    <a:pt x="0" y="662"/>
                    <a:pt x="9" y="686"/>
                    <a:pt x="14" y="700"/>
                  </a:cubicBezTo>
                  <a:cubicBezTo>
                    <a:pt x="25" y="731"/>
                    <a:pt x="77" y="726"/>
                    <a:pt x="80" y="7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E2C685D-BA08-4823-97A7-D647511AB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6" y="3533775"/>
              <a:ext cx="3860800" cy="1631950"/>
            </a:xfrm>
            <a:custGeom>
              <a:avLst/>
              <a:gdLst>
                <a:gd name="T0" fmla="*/ 1530 w 1731"/>
                <a:gd name="T1" fmla="*/ 0 h 731"/>
                <a:gd name="T2" fmla="*/ 76 w 1731"/>
                <a:gd name="T3" fmla="*/ 0 h 731"/>
                <a:gd name="T4" fmla="*/ 58 w 1731"/>
                <a:gd name="T5" fmla="*/ 66 h 731"/>
                <a:gd name="T6" fmla="*/ 119 w 1731"/>
                <a:gd name="T7" fmla="*/ 97 h 731"/>
                <a:gd name="T8" fmla="*/ 1208 w 1731"/>
                <a:gd name="T9" fmla="*/ 641 h 731"/>
                <a:gd name="T10" fmla="*/ 1475 w 1731"/>
                <a:gd name="T11" fmla="*/ 546 h 731"/>
                <a:gd name="T12" fmla="*/ 1645 w 1731"/>
                <a:gd name="T13" fmla="*/ 185 h 731"/>
                <a:gd name="T14" fmla="*/ 1530 w 1731"/>
                <a:gd name="T15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1" h="731">
                  <a:moveTo>
                    <a:pt x="153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10"/>
                    <a:pt x="41" y="58"/>
                    <a:pt x="58" y="66"/>
                  </a:cubicBezTo>
                  <a:cubicBezTo>
                    <a:pt x="75" y="75"/>
                    <a:pt x="96" y="85"/>
                    <a:pt x="119" y="97"/>
                  </a:cubicBezTo>
                  <a:cubicBezTo>
                    <a:pt x="1208" y="641"/>
                    <a:pt x="1208" y="641"/>
                    <a:pt x="1208" y="641"/>
                  </a:cubicBezTo>
                  <a:cubicBezTo>
                    <a:pt x="1208" y="641"/>
                    <a:pt x="1389" y="731"/>
                    <a:pt x="1475" y="546"/>
                  </a:cubicBezTo>
                  <a:cubicBezTo>
                    <a:pt x="1645" y="185"/>
                    <a:pt x="1645" y="185"/>
                    <a:pt x="1645" y="185"/>
                  </a:cubicBezTo>
                  <a:cubicBezTo>
                    <a:pt x="1645" y="185"/>
                    <a:pt x="1731" y="0"/>
                    <a:pt x="15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C99FCA-C00D-44E0-8DC7-728AF4B0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69913"/>
            <a:ext cx="6463530" cy="2852737"/>
          </a:xfrm>
        </p:spPr>
        <p:txBody>
          <a:bodyPr anchor="b">
            <a:normAutofit/>
          </a:bodyPr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98155-BAF0-453A-A297-C23C45450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30602"/>
            <a:ext cx="646353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CDF14-B5F8-42B3-80C0-E70571FC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65973-71A0-4DE5-87CB-10BF0187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A28AD-144A-436A-9891-E8CCEFED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174A97-9FEA-45F3-8966-DEE756F5BA7D}"/>
              </a:ext>
            </a:extLst>
          </p:cNvPr>
          <p:cNvGrpSpPr/>
          <p:nvPr userDrawn="1"/>
        </p:nvGrpSpPr>
        <p:grpSpPr>
          <a:xfrm rot="10800000">
            <a:off x="7939087" y="0"/>
            <a:ext cx="4086225" cy="6858001"/>
            <a:chOff x="196851" y="0"/>
            <a:chExt cx="4086225" cy="6858001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788E127-F044-4D69-95E4-06A08248A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1" y="3703638"/>
              <a:ext cx="3249613" cy="3154363"/>
            </a:xfrm>
            <a:custGeom>
              <a:avLst/>
              <a:gdLst>
                <a:gd name="T0" fmla="*/ 1272 w 1457"/>
                <a:gd name="T1" fmla="*/ 622 h 1413"/>
                <a:gd name="T2" fmla="*/ 185 w 1457"/>
                <a:gd name="T3" fmla="*/ 91 h 1413"/>
                <a:gd name="T4" fmla="*/ 0 w 1457"/>
                <a:gd name="T5" fmla="*/ 206 h 1413"/>
                <a:gd name="T6" fmla="*/ 0 w 1457"/>
                <a:gd name="T7" fmla="*/ 1413 h 1413"/>
                <a:gd name="T8" fmla="*/ 1121 w 1457"/>
                <a:gd name="T9" fmla="*/ 1413 h 1413"/>
                <a:gd name="T10" fmla="*/ 1368 w 1457"/>
                <a:gd name="T11" fmla="*/ 897 h 1413"/>
                <a:gd name="T12" fmla="*/ 1272 w 1457"/>
                <a:gd name="T13" fmla="*/ 622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7" h="1413">
                  <a:moveTo>
                    <a:pt x="1272" y="622"/>
                  </a:moveTo>
                  <a:cubicBezTo>
                    <a:pt x="185" y="91"/>
                    <a:pt x="185" y="91"/>
                    <a:pt x="185" y="91"/>
                  </a:cubicBezTo>
                  <a:cubicBezTo>
                    <a:pt x="185" y="91"/>
                    <a:pt x="0" y="0"/>
                    <a:pt x="0" y="206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1121" y="1413"/>
                    <a:pt x="1121" y="1413"/>
                    <a:pt x="1121" y="1413"/>
                  </a:cubicBezTo>
                  <a:cubicBezTo>
                    <a:pt x="1368" y="897"/>
                    <a:pt x="1368" y="897"/>
                    <a:pt x="1368" y="897"/>
                  </a:cubicBezTo>
                  <a:cubicBezTo>
                    <a:pt x="1368" y="897"/>
                    <a:pt x="1457" y="712"/>
                    <a:pt x="1272" y="6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57150C1-6393-4C0C-A858-907A32669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3" y="0"/>
              <a:ext cx="3221038" cy="3224213"/>
            </a:xfrm>
            <a:custGeom>
              <a:avLst/>
              <a:gdLst>
                <a:gd name="T0" fmla="*/ 0 w 1444"/>
                <a:gd name="T1" fmla="*/ 1239 h 1444"/>
                <a:gd name="T2" fmla="*/ 185 w 1444"/>
                <a:gd name="T3" fmla="*/ 1354 h 1444"/>
                <a:gd name="T4" fmla="*/ 1259 w 1444"/>
                <a:gd name="T5" fmla="*/ 829 h 1444"/>
                <a:gd name="T6" fmla="*/ 1354 w 1444"/>
                <a:gd name="T7" fmla="*/ 555 h 1444"/>
                <a:gd name="T8" fmla="*/ 1086 w 1444"/>
                <a:gd name="T9" fmla="*/ 6 h 1444"/>
                <a:gd name="T10" fmla="*/ 1083 w 1444"/>
                <a:gd name="T11" fmla="*/ 0 h 1444"/>
                <a:gd name="T12" fmla="*/ 1 w 1444"/>
                <a:gd name="T13" fmla="*/ 0 h 1444"/>
                <a:gd name="T14" fmla="*/ 0 w 1444"/>
                <a:gd name="T15" fmla="*/ 27 h 1444"/>
                <a:gd name="T16" fmla="*/ 0 w 1444"/>
                <a:gd name="T17" fmla="*/ 1239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4" h="1444">
                  <a:moveTo>
                    <a:pt x="0" y="1239"/>
                  </a:moveTo>
                  <a:cubicBezTo>
                    <a:pt x="0" y="1239"/>
                    <a:pt x="0" y="1444"/>
                    <a:pt x="185" y="1354"/>
                  </a:cubicBezTo>
                  <a:cubicBezTo>
                    <a:pt x="1259" y="829"/>
                    <a:pt x="1259" y="829"/>
                    <a:pt x="1259" y="829"/>
                  </a:cubicBezTo>
                  <a:cubicBezTo>
                    <a:pt x="1259" y="829"/>
                    <a:pt x="1444" y="739"/>
                    <a:pt x="1354" y="555"/>
                  </a:cubicBezTo>
                  <a:cubicBezTo>
                    <a:pt x="1086" y="6"/>
                    <a:pt x="1086" y="6"/>
                    <a:pt x="1086" y="6"/>
                  </a:cubicBezTo>
                  <a:cubicBezTo>
                    <a:pt x="1086" y="6"/>
                    <a:pt x="1085" y="4"/>
                    <a:pt x="108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9"/>
                    <a:pt x="0" y="18"/>
                    <a:pt x="0" y="27"/>
                  </a:cubicBezTo>
                  <a:lnTo>
                    <a:pt x="0" y="1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30E739E-675D-4123-ABA2-75959CA82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3" y="1776413"/>
              <a:ext cx="3806825" cy="1631950"/>
            </a:xfrm>
            <a:custGeom>
              <a:avLst/>
              <a:gdLst>
                <a:gd name="T0" fmla="*/ 80 w 1707"/>
                <a:gd name="T1" fmla="*/ 726 h 731"/>
                <a:gd name="T2" fmla="*/ 113 w 1707"/>
                <a:gd name="T3" fmla="*/ 726 h 731"/>
                <a:gd name="T4" fmla="*/ 1502 w 1707"/>
                <a:gd name="T5" fmla="*/ 726 h 731"/>
                <a:gd name="T6" fmla="*/ 1617 w 1707"/>
                <a:gd name="T7" fmla="*/ 542 h 731"/>
                <a:gd name="T8" fmla="*/ 1442 w 1707"/>
                <a:gd name="T9" fmla="*/ 184 h 731"/>
                <a:gd name="T10" fmla="*/ 1168 w 1707"/>
                <a:gd name="T11" fmla="*/ 90 h 731"/>
                <a:gd name="T12" fmla="*/ 42 w 1707"/>
                <a:gd name="T13" fmla="*/ 639 h 731"/>
                <a:gd name="T14" fmla="*/ 14 w 1707"/>
                <a:gd name="T15" fmla="*/ 700 h 731"/>
                <a:gd name="T16" fmla="*/ 80 w 1707"/>
                <a:gd name="T17" fmla="*/ 726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7" h="731">
                  <a:moveTo>
                    <a:pt x="80" y="726"/>
                  </a:moveTo>
                  <a:cubicBezTo>
                    <a:pt x="91" y="726"/>
                    <a:pt x="102" y="726"/>
                    <a:pt x="113" y="726"/>
                  </a:cubicBezTo>
                  <a:cubicBezTo>
                    <a:pt x="1502" y="726"/>
                    <a:pt x="1502" y="726"/>
                    <a:pt x="1502" y="726"/>
                  </a:cubicBezTo>
                  <a:cubicBezTo>
                    <a:pt x="1502" y="726"/>
                    <a:pt x="1707" y="726"/>
                    <a:pt x="1617" y="542"/>
                  </a:cubicBezTo>
                  <a:cubicBezTo>
                    <a:pt x="1442" y="184"/>
                    <a:pt x="1442" y="184"/>
                    <a:pt x="1442" y="184"/>
                  </a:cubicBezTo>
                  <a:cubicBezTo>
                    <a:pt x="1442" y="184"/>
                    <a:pt x="1352" y="0"/>
                    <a:pt x="1168" y="90"/>
                  </a:cubicBezTo>
                  <a:cubicBezTo>
                    <a:pt x="42" y="639"/>
                    <a:pt x="42" y="639"/>
                    <a:pt x="42" y="639"/>
                  </a:cubicBezTo>
                  <a:cubicBezTo>
                    <a:pt x="0" y="662"/>
                    <a:pt x="9" y="686"/>
                    <a:pt x="14" y="700"/>
                  </a:cubicBezTo>
                  <a:cubicBezTo>
                    <a:pt x="25" y="731"/>
                    <a:pt x="77" y="726"/>
                    <a:pt x="80" y="7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E2C685D-BA08-4823-97A7-D647511AB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6" y="3533775"/>
              <a:ext cx="3860800" cy="1631950"/>
            </a:xfrm>
            <a:custGeom>
              <a:avLst/>
              <a:gdLst>
                <a:gd name="T0" fmla="*/ 1530 w 1731"/>
                <a:gd name="T1" fmla="*/ 0 h 731"/>
                <a:gd name="T2" fmla="*/ 76 w 1731"/>
                <a:gd name="T3" fmla="*/ 0 h 731"/>
                <a:gd name="T4" fmla="*/ 58 w 1731"/>
                <a:gd name="T5" fmla="*/ 66 h 731"/>
                <a:gd name="T6" fmla="*/ 119 w 1731"/>
                <a:gd name="T7" fmla="*/ 97 h 731"/>
                <a:gd name="T8" fmla="*/ 1208 w 1731"/>
                <a:gd name="T9" fmla="*/ 641 h 731"/>
                <a:gd name="T10" fmla="*/ 1475 w 1731"/>
                <a:gd name="T11" fmla="*/ 546 h 731"/>
                <a:gd name="T12" fmla="*/ 1645 w 1731"/>
                <a:gd name="T13" fmla="*/ 185 h 731"/>
                <a:gd name="T14" fmla="*/ 1530 w 1731"/>
                <a:gd name="T15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1" h="731">
                  <a:moveTo>
                    <a:pt x="153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10"/>
                    <a:pt x="41" y="58"/>
                    <a:pt x="58" y="66"/>
                  </a:cubicBezTo>
                  <a:cubicBezTo>
                    <a:pt x="75" y="75"/>
                    <a:pt x="96" y="85"/>
                    <a:pt x="119" y="97"/>
                  </a:cubicBezTo>
                  <a:cubicBezTo>
                    <a:pt x="1208" y="641"/>
                    <a:pt x="1208" y="641"/>
                    <a:pt x="1208" y="641"/>
                  </a:cubicBezTo>
                  <a:cubicBezTo>
                    <a:pt x="1208" y="641"/>
                    <a:pt x="1389" y="731"/>
                    <a:pt x="1475" y="546"/>
                  </a:cubicBezTo>
                  <a:cubicBezTo>
                    <a:pt x="1645" y="185"/>
                    <a:pt x="1645" y="185"/>
                    <a:pt x="1645" y="185"/>
                  </a:cubicBezTo>
                  <a:cubicBezTo>
                    <a:pt x="1645" y="185"/>
                    <a:pt x="1731" y="0"/>
                    <a:pt x="15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C99FCA-C00D-44E0-8DC7-728AF4B0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69913"/>
            <a:ext cx="6463530" cy="2852737"/>
          </a:xfrm>
        </p:spPr>
        <p:txBody>
          <a:bodyPr anchor="b">
            <a:normAutofit/>
          </a:bodyPr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98155-BAF0-453A-A297-C23C45450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30602"/>
            <a:ext cx="646353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CDF14-B5F8-42B3-80C0-E70571FC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65973-71A0-4DE5-87CB-10BF0187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A28AD-144A-436A-9891-E8CCEFED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174A97-9FEA-45F3-8966-DEE756F5BA7D}"/>
              </a:ext>
            </a:extLst>
          </p:cNvPr>
          <p:cNvGrpSpPr/>
          <p:nvPr userDrawn="1"/>
        </p:nvGrpSpPr>
        <p:grpSpPr>
          <a:xfrm rot="10800000">
            <a:off x="7939087" y="0"/>
            <a:ext cx="4086225" cy="6858001"/>
            <a:chOff x="196851" y="0"/>
            <a:chExt cx="4086225" cy="6858001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788E127-F044-4D69-95E4-06A08248A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1" y="3703638"/>
              <a:ext cx="3249613" cy="3154363"/>
            </a:xfrm>
            <a:custGeom>
              <a:avLst/>
              <a:gdLst>
                <a:gd name="T0" fmla="*/ 1272 w 1457"/>
                <a:gd name="T1" fmla="*/ 622 h 1413"/>
                <a:gd name="T2" fmla="*/ 185 w 1457"/>
                <a:gd name="T3" fmla="*/ 91 h 1413"/>
                <a:gd name="T4" fmla="*/ 0 w 1457"/>
                <a:gd name="T5" fmla="*/ 206 h 1413"/>
                <a:gd name="T6" fmla="*/ 0 w 1457"/>
                <a:gd name="T7" fmla="*/ 1413 h 1413"/>
                <a:gd name="T8" fmla="*/ 1121 w 1457"/>
                <a:gd name="T9" fmla="*/ 1413 h 1413"/>
                <a:gd name="T10" fmla="*/ 1368 w 1457"/>
                <a:gd name="T11" fmla="*/ 897 h 1413"/>
                <a:gd name="T12" fmla="*/ 1272 w 1457"/>
                <a:gd name="T13" fmla="*/ 622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7" h="1413">
                  <a:moveTo>
                    <a:pt x="1272" y="622"/>
                  </a:moveTo>
                  <a:cubicBezTo>
                    <a:pt x="185" y="91"/>
                    <a:pt x="185" y="91"/>
                    <a:pt x="185" y="91"/>
                  </a:cubicBezTo>
                  <a:cubicBezTo>
                    <a:pt x="185" y="91"/>
                    <a:pt x="0" y="0"/>
                    <a:pt x="0" y="206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1121" y="1413"/>
                    <a:pt x="1121" y="1413"/>
                    <a:pt x="1121" y="1413"/>
                  </a:cubicBezTo>
                  <a:cubicBezTo>
                    <a:pt x="1368" y="897"/>
                    <a:pt x="1368" y="897"/>
                    <a:pt x="1368" y="897"/>
                  </a:cubicBezTo>
                  <a:cubicBezTo>
                    <a:pt x="1368" y="897"/>
                    <a:pt x="1457" y="712"/>
                    <a:pt x="1272" y="6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57150C1-6393-4C0C-A858-907A32669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3" y="0"/>
              <a:ext cx="3221038" cy="3224213"/>
            </a:xfrm>
            <a:custGeom>
              <a:avLst/>
              <a:gdLst>
                <a:gd name="T0" fmla="*/ 0 w 1444"/>
                <a:gd name="T1" fmla="*/ 1239 h 1444"/>
                <a:gd name="T2" fmla="*/ 185 w 1444"/>
                <a:gd name="T3" fmla="*/ 1354 h 1444"/>
                <a:gd name="T4" fmla="*/ 1259 w 1444"/>
                <a:gd name="T5" fmla="*/ 829 h 1444"/>
                <a:gd name="T6" fmla="*/ 1354 w 1444"/>
                <a:gd name="T7" fmla="*/ 555 h 1444"/>
                <a:gd name="T8" fmla="*/ 1086 w 1444"/>
                <a:gd name="T9" fmla="*/ 6 h 1444"/>
                <a:gd name="T10" fmla="*/ 1083 w 1444"/>
                <a:gd name="T11" fmla="*/ 0 h 1444"/>
                <a:gd name="T12" fmla="*/ 1 w 1444"/>
                <a:gd name="T13" fmla="*/ 0 h 1444"/>
                <a:gd name="T14" fmla="*/ 0 w 1444"/>
                <a:gd name="T15" fmla="*/ 27 h 1444"/>
                <a:gd name="T16" fmla="*/ 0 w 1444"/>
                <a:gd name="T17" fmla="*/ 1239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4" h="1444">
                  <a:moveTo>
                    <a:pt x="0" y="1239"/>
                  </a:moveTo>
                  <a:cubicBezTo>
                    <a:pt x="0" y="1239"/>
                    <a:pt x="0" y="1444"/>
                    <a:pt x="185" y="1354"/>
                  </a:cubicBezTo>
                  <a:cubicBezTo>
                    <a:pt x="1259" y="829"/>
                    <a:pt x="1259" y="829"/>
                    <a:pt x="1259" y="829"/>
                  </a:cubicBezTo>
                  <a:cubicBezTo>
                    <a:pt x="1259" y="829"/>
                    <a:pt x="1444" y="739"/>
                    <a:pt x="1354" y="555"/>
                  </a:cubicBezTo>
                  <a:cubicBezTo>
                    <a:pt x="1086" y="6"/>
                    <a:pt x="1086" y="6"/>
                    <a:pt x="1086" y="6"/>
                  </a:cubicBezTo>
                  <a:cubicBezTo>
                    <a:pt x="1086" y="6"/>
                    <a:pt x="1085" y="4"/>
                    <a:pt x="108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9"/>
                    <a:pt x="0" y="18"/>
                    <a:pt x="0" y="27"/>
                  </a:cubicBezTo>
                  <a:lnTo>
                    <a:pt x="0" y="1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30E739E-675D-4123-ABA2-75959CA82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3" y="1776413"/>
              <a:ext cx="3806825" cy="1631950"/>
            </a:xfrm>
            <a:custGeom>
              <a:avLst/>
              <a:gdLst>
                <a:gd name="T0" fmla="*/ 80 w 1707"/>
                <a:gd name="T1" fmla="*/ 726 h 731"/>
                <a:gd name="T2" fmla="*/ 113 w 1707"/>
                <a:gd name="T3" fmla="*/ 726 h 731"/>
                <a:gd name="T4" fmla="*/ 1502 w 1707"/>
                <a:gd name="T5" fmla="*/ 726 h 731"/>
                <a:gd name="T6" fmla="*/ 1617 w 1707"/>
                <a:gd name="T7" fmla="*/ 542 h 731"/>
                <a:gd name="T8" fmla="*/ 1442 w 1707"/>
                <a:gd name="T9" fmla="*/ 184 h 731"/>
                <a:gd name="T10" fmla="*/ 1168 w 1707"/>
                <a:gd name="T11" fmla="*/ 90 h 731"/>
                <a:gd name="T12" fmla="*/ 42 w 1707"/>
                <a:gd name="T13" fmla="*/ 639 h 731"/>
                <a:gd name="T14" fmla="*/ 14 w 1707"/>
                <a:gd name="T15" fmla="*/ 700 h 731"/>
                <a:gd name="T16" fmla="*/ 80 w 1707"/>
                <a:gd name="T17" fmla="*/ 726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7" h="731">
                  <a:moveTo>
                    <a:pt x="80" y="726"/>
                  </a:moveTo>
                  <a:cubicBezTo>
                    <a:pt x="91" y="726"/>
                    <a:pt x="102" y="726"/>
                    <a:pt x="113" y="726"/>
                  </a:cubicBezTo>
                  <a:cubicBezTo>
                    <a:pt x="1502" y="726"/>
                    <a:pt x="1502" y="726"/>
                    <a:pt x="1502" y="726"/>
                  </a:cubicBezTo>
                  <a:cubicBezTo>
                    <a:pt x="1502" y="726"/>
                    <a:pt x="1707" y="726"/>
                    <a:pt x="1617" y="542"/>
                  </a:cubicBezTo>
                  <a:cubicBezTo>
                    <a:pt x="1442" y="184"/>
                    <a:pt x="1442" y="184"/>
                    <a:pt x="1442" y="184"/>
                  </a:cubicBezTo>
                  <a:cubicBezTo>
                    <a:pt x="1442" y="184"/>
                    <a:pt x="1352" y="0"/>
                    <a:pt x="1168" y="90"/>
                  </a:cubicBezTo>
                  <a:cubicBezTo>
                    <a:pt x="42" y="639"/>
                    <a:pt x="42" y="639"/>
                    <a:pt x="42" y="639"/>
                  </a:cubicBezTo>
                  <a:cubicBezTo>
                    <a:pt x="0" y="662"/>
                    <a:pt x="9" y="686"/>
                    <a:pt x="14" y="700"/>
                  </a:cubicBezTo>
                  <a:cubicBezTo>
                    <a:pt x="25" y="731"/>
                    <a:pt x="77" y="726"/>
                    <a:pt x="80" y="7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E2C685D-BA08-4823-97A7-D647511AB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6" y="3533775"/>
              <a:ext cx="3860800" cy="1631950"/>
            </a:xfrm>
            <a:custGeom>
              <a:avLst/>
              <a:gdLst>
                <a:gd name="T0" fmla="*/ 1530 w 1731"/>
                <a:gd name="T1" fmla="*/ 0 h 731"/>
                <a:gd name="T2" fmla="*/ 76 w 1731"/>
                <a:gd name="T3" fmla="*/ 0 h 731"/>
                <a:gd name="T4" fmla="*/ 58 w 1731"/>
                <a:gd name="T5" fmla="*/ 66 h 731"/>
                <a:gd name="T6" fmla="*/ 119 w 1731"/>
                <a:gd name="T7" fmla="*/ 97 h 731"/>
                <a:gd name="T8" fmla="*/ 1208 w 1731"/>
                <a:gd name="T9" fmla="*/ 641 h 731"/>
                <a:gd name="T10" fmla="*/ 1475 w 1731"/>
                <a:gd name="T11" fmla="*/ 546 h 731"/>
                <a:gd name="T12" fmla="*/ 1645 w 1731"/>
                <a:gd name="T13" fmla="*/ 185 h 731"/>
                <a:gd name="T14" fmla="*/ 1530 w 1731"/>
                <a:gd name="T15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1" h="731">
                  <a:moveTo>
                    <a:pt x="153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10"/>
                    <a:pt x="41" y="58"/>
                    <a:pt x="58" y="66"/>
                  </a:cubicBezTo>
                  <a:cubicBezTo>
                    <a:pt x="75" y="75"/>
                    <a:pt x="96" y="85"/>
                    <a:pt x="119" y="97"/>
                  </a:cubicBezTo>
                  <a:cubicBezTo>
                    <a:pt x="1208" y="641"/>
                    <a:pt x="1208" y="641"/>
                    <a:pt x="1208" y="641"/>
                  </a:cubicBezTo>
                  <a:cubicBezTo>
                    <a:pt x="1208" y="641"/>
                    <a:pt x="1389" y="731"/>
                    <a:pt x="1475" y="546"/>
                  </a:cubicBezTo>
                  <a:cubicBezTo>
                    <a:pt x="1645" y="185"/>
                    <a:pt x="1645" y="185"/>
                    <a:pt x="1645" y="185"/>
                  </a:cubicBezTo>
                  <a:cubicBezTo>
                    <a:pt x="1645" y="185"/>
                    <a:pt x="1731" y="0"/>
                    <a:pt x="15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C99FCA-C00D-44E0-8DC7-728AF4B0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69913"/>
            <a:ext cx="6463530" cy="2852737"/>
          </a:xfrm>
        </p:spPr>
        <p:txBody>
          <a:bodyPr anchor="b">
            <a:normAutofit/>
          </a:bodyPr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98155-BAF0-453A-A297-C23C45450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30602"/>
            <a:ext cx="646353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CDF14-B5F8-42B3-80C0-E70571FC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65973-71A0-4DE5-87CB-10BF0187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A28AD-144A-436A-9891-E8CCEFED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5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174A97-9FEA-45F3-8966-DEE756F5BA7D}"/>
              </a:ext>
            </a:extLst>
          </p:cNvPr>
          <p:cNvGrpSpPr/>
          <p:nvPr userDrawn="1"/>
        </p:nvGrpSpPr>
        <p:grpSpPr>
          <a:xfrm rot="10800000">
            <a:off x="7939087" y="0"/>
            <a:ext cx="4086225" cy="6858001"/>
            <a:chOff x="196851" y="0"/>
            <a:chExt cx="4086225" cy="6858001"/>
          </a:xfrm>
          <a:solidFill>
            <a:schemeClr val="accent5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788E127-F044-4D69-95E4-06A08248A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1" y="3703638"/>
              <a:ext cx="3249613" cy="3154363"/>
            </a:xfrm>
            <a:custGeom>
              <a:avLst/>
              <a:gdLst>
                <a:gd name="T0" fmla="*/ 1272 w 1457"/>
                <a:gd name="T1" fmla="*/ 622 h 1413"/>
                <a:gd name="T2" fmla="*/ 185 w 1457"/>
                <a:gd name="T3" fmla="*/ 91 h 1413"/>
                <a:gd name="T4" fmla="*/ 0 w 1457"/>
                <a:gd name="T5" fmla="*/ 206 h 1413"/>
                <a:gd name="T6" fmla="*/ 0 w 1457"/>
                <a:gd name="T7" fmla="*/ 1413 h 1413"/>
                <a:gd name="T8" fmla="*/ 1121 w 1457"/>
                <a:gd name="T9" fmla="*/ 1413 h 1413"/>
                <a:gd name="T10" fmla="*/ 1368 w 1457"/>
                <a:gd name="T11" fmla="*/ 897 h 1413"/>
                <a:gd name="T12" fmla="*/ 1272 w 1457"/>
                <a:gd name="T13" fmla="*/ 622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7" h="1413">
                  <a:moveTo>
                    <a:pt x="1272" y="622"/>
                  </a:moveTo>
                  <a:cubicBezTo>
                    <a:pt x="185" y="91"/>
                    <a:pt x="185" y="91"/>
                    <a:pt x="185" y="91"/>
                  </a:cubicBezTo>
                  <a:cubicBezTo>
                    <a:pt x="185" y="91"/>
                    <a:pt x="0" y="0"/>
                    <a:pt x="0" y="206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1121" y="1413"/>
                    <a:pt x="1121" y="1413"/>
                    <a:pt x="1121" y="1413"/>
                  </a:cubicBezTo>
                  <a:cubicBezTo>
                    <a:pt x="1368" y="897"/>
                    <a:pt x="1368" y="897"/>
                    <a:pt x="1368" y="897"/>
                  </a:cubicBezTo>
                  <a:cubicBezTo>
                    <a:pt x="1368" y="897"/>
                    <a:pt x="1457" y="712"/>
                    <a:pt x="1272" y="6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57150C1-6393-4C0C-A858-907A32669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3" y="0"/>
              <a:ext cx="3221038" cy="3224213"/>
            </a:xfrm>
            <a:custGeom>
              <a:avLst/>
              <a:gdLst>
                <a:gd name="T0" fmla="*/ 0 w 1444"/>
                <a:gd name="T1" fmla="*/ 1239 h 1444"/>
                <a:gd name="T2" fmla="*/ 185 w 1444"/>
                <a:gd name="T3" fmla="*/ 1354 h 1444"/>
                <a:gd name="T4" fmla="*/ 1259 w 1444"/>
                <a:gd name="T5" fmla="*/ 829 h 1444"/>
                <a:gd name="T6" fmla="*/ 1354 w 1444"/>
                <a:gd name="T7" fmla="*/ 555 h 1444"/>
                <a:gd name="T8" fmla="*/ 1086 w 1444"/>
                <a:gd name="T9" fmla="*/ 6 h 1444"/>
                <a:gd name="T10" fmla="*/ 1083 w 1444"/>
                <a:gd name="T11" fmla="*/ 0 h 1444"/>
                <a:gd name="T12" fmla="*/ 1 w 1444"/>
                <a:gd name="T13" fmla="*/ 0 h 1444"/>
                <a:gd name="T14" fmla="*/ 0 w 1444"/>
                <a:gd name="T15" fmla="*/ 27 h 1444"/>
                <a:gd name="T16" fmla="*/ 0 w 1444"/>
                <a:gd name="T17" fmla="*/ 1239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4" h="1444">
                  <a:moveTo>
                    <a:pt x="0" y="1239"/>
                  </a:moveTo>
                  <a:cubicBezTo>
                    <a:pt x="0" y="1239"/>
                    <a:pt x="0" y="1444"/>
                    <a:pt x="185" y="1354"/>
                  </a:cubicBezTo>
                  <a:cubicBezTo>
                    <a:pt x="1259" y="829"/>
                    <a:pt x="1259" y="829"/>
                    <a:pt x="1259" y="829"/>
                  </a:cubicBezTo>
                  <a:cubicBezTo>
                    <a:pt x="1259" y="829"/>
                    <a:pt x="1444" y="739"/>
                    <a:pt x="1354" y="555"/>
                  </a:cubicBezTo>
                  <a:cubicBezTo>
                    <a:pt x="1086" y="6"/>
                    <a:pt x="1086" y="6"/>
                    <a:pt x="1086" y="6"/>
                  </a:cubicBezTo>
                  <a:cubicBezTo>
                    <a:pt x="1086" y="6"/>
                    <a:pt x="1085" y="4"/>
                    <a:pt x="108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9"/>
                    <a:pt x="0" y="18"/>
                    <a:pt x="0" y="27"/>
                  </a:cubicBezTo>
                  <a:lnTo>
                    <a:pt x="0" y="1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30E739E-675D-4123-ABA2-75959CA82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3" y="1776413"/>
              <a:ext cx="3806825" cy="1631950"/>
            </a:xfrm>
            <a:custGeom>
              <a:avLst/>
              <a:gdLst>
                <a:gd name="T0" fmla="*/ 80 w 1707"/>
                <a:gd name="T1" fmla="*/ 726 h 731"/>
                <a:gd name="T2" fmla="*/ 113 w 1707"/>
                <a:gd name="T3" fmla="*/ 726 h 731"/>
                <a:gd name="T4" fmla="*/ 1502 w 1707"/>
                <a:gd name="T5" fmla="*/ 726 h 731"/>
                <a:gd name="T6" fmla="*/ 1617 w 1707"/>
                <a:gd name="T7" fmla="*/ 542 h 731"/>
                <a:gd name="T8" fmla="*/ 1442 w 1707"/>
                <a:gd name="T9" fmla="*/ 184 h 731"/>
                <a:gd name="T10" fmla="*/ 1168 w 1707"/>
                <a:gd name="T11" fmla="*/ 90 h 731"/>
                <a:gd name="T12" fmla="*/ 42 w 1707"/>
                <a:gd name="T13" fmla="*/ 639 h 731"/>
                <a:gd name="T14" fmla="*/ 14 w 1707"/>
                <a:gd name="T15" fmla="*/ 700 h 731"/>
                <a:gd name="T16" fmla="*/ 80 w 1707"/>
                <a:gd name="T17" fmla="*/ 726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7" h="731">
                  <a:moveTo>
                    <a:pt x="80" y="726"/>
                  </a:moveTo>
                  <a:cubicBezTo>
                    <a:pt x="91" y="726"/>
                    <a:pt x="102" y="726"/>
                    <a:pt x="113" y="726"/>
                  </a:cubicBezTo>
                  <a:cubicBezTo>
                    <a:pt x="1502" y="726"/>
                    <a:pt x="1502" y="726"/>
                    <a:pt x="1502" y="726"/>
                  </a:cubicBezTo>
                  <a:cubicBezTo>
                    <a:pt x="1502" y="726"/>
                    <a:pt x="1707" y="726"/>
                    <a:pt x="1617" y="542"/>
                  </a:cubicBezTo>
                  <a:cubicBezTo>
                    <a:pt x="1442" y="184"/>
                    <a:pt x="1442" y="184"/>
                    <a:pt x="1442" y="184"/>
                  </a:cubicBezTo>
                  <a:cubicBezTo>
                    <a:pt x="1442" y="184"/>
                    <a:pt x="1352" y="0"/>
                    <a:pt x="1168" y="90"/>
                  </a:cubicBezTo>
                  <a:cubicBezTo>
                    <a:pt x="42" y="639"/>
                    <a:pt x="42" y="639"/>
                    <a:pt x="42" y="639"/>
                  </a:cubicBezTo>
                  <a:cubicBezTo>
                    <a:pt x="0" y="662"/>
                    <a:pt x="9" y="686"/>
                    <a:pt x="14" y="700"/>
                  </a:cubicBezTo>
                  <a:cubicBezTo>
                    <a:pt x="25" y="731"/>
                    <a:pt x="77" y="726"/>
                    <a:pt x="80" y="7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E2C685D-BA08-4823-97A7-D647511AB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6" y="3533775"/>
              <a:ext cx="3860800" cy="1631950"/>
            </a:xfrm>
            <a:custGeom>
              <a:avLst/>
              <a:gdLst>
                <a:gd name="T0" fmla="*/ 1530 w 1731"/>
                <a:gd name="T1" fmla="*/ 0 h 731"/>
                <a:gd name="T2" fmla="*/ 76 w 1731"/>
                <a:gd name="T3" fmla="*/ 0 h 731"/>
                <a:gd name="T4" fmla="*/ 58 w 1731"/>
                <a:gd name="T5" fmla="*/ 66 h 731"/>
                <a:gd name="T6" fmla="*/ 119 w 1731"/>
                <a:gd name="T7" fmla="*/ 97 h 731"/>
                <a:gd name="T8" fmla="*/ 1208 w 1731"/>
                <a:gd name="T9" fmla="*/ 641 h 731"/>
                <a:gd name="T10" fmla="*/ 1475 w 1731"/>
                <a:gd name="T11" fmla="*/ 546 h 731"/>
                <a:gd name="T12" fmla="*/ 1645 w 1731"/>
                <a:gd name="T13" fmla="*/ 185 h 731"/>
                <a:gd name="T14" fmla="*/ 1530 w 1731"/>
                <a:gd name="T15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1" h="731">
                  <a:moveTo>
                    <a:pt x="153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10"/>
                    <a:pt x="41" y="58"/>
                    <a:pt x="58" y="66"/>
                  </a:cubicBezTo>
                  <a:cubicBezTo>
                    <a:pt x="75" y="75"/>
                    <a:pt x="96" y="85"/>
                    <a:pt x="119" y="97"/>
                  </a:cubicBezTo>
                  <a:cubicBezTo>
                    <a:pt x="1208" y="641"/>
                    <a:pt x="1208" y="641"/>
                    <a:pt x="1208" y="641"/>
                  </a:cubicBezTo>
                  <a:cubicBezTo>
                    <a:pt x="1208" y="641"/>
                    <a:pt x="1389" y="731"/>
                    <a:pt x="1475" y="546"/>
                  </a:cubicBezTo>
                  <a:cubicBezTo>
                    <a:pt x="1645" y="185"/>
                    <a:pt x="1645" y="185"/>
                    <a:pt x="1645" y="185"/>
                  </a:cubicBezTo>
                  <a:cubicBezTo>
                    <a:pt x="1645" y="185"/>
                    <a:pt x="1731" y="0"/>
                    <a:pt x="15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C99FCA-C00D-44E0-8DC7-728AF4B0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69913"/>
            <a:ext cx="6463530" cy="2852737"/>
          </a:xfrm>
        </p:spPr>
        <p:txBody>
          <a:bodyPr anchor="b">
            <a:normAutofit/>
          </a:bodyPr>
          <a:lstStyle>
            <a:lvl1pPr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98155-BAF0-453A-A297-C23C45450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30602"/>
            <a:ext cx="646353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CDF14-B5F8-42B3-80C0-E70571FC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65973-71A0-4DE5-87CB-10BF0187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A28AD-144A-436A-9891-E8CCEFED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4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174A97-9FEA-45F3-8966-DEE756F5BA7D}"/>
              </a:ext>
            </a:extLst>
          </p:cNvPr>
          <p:cNvGrpSpPr/>
          <p:nvPr userDrawn="1"/>
        </p:nvGrpSpPr>
        <p:grpSpPr>
          <a:xfrm rot="10800000">
            <a:off x="7939087" y="0"/>
            <a:ext cx="4086225" cy="6858001"/>
            <a:chOff x="196851" y="0"/>
            <a:chExt cx="4086225" cy="6858001"/>
          </a:xfrm>
          <a:solidFill>
            <a:schemeClr val="accent6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788E127-F044-4D69-95E4-06A08248A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1" y="3703638"/>
              <a:ext cx="3249613" cy="3154363"/>
            </a:xfrm>
            <a:custGeom>
              <a:avLst/>
              <a:gdLst>
                <a:gd name="T0" fmla="*/ 1272 w 1457"/>
                <a:gd name="T1" fmla="*/ 622 h 1413"/>
                <a:gd name="T2" fmla="*/ 185 w 1457"/>
                <a:gd name="T3" fmla="*/ 91 h 1413"/>
                <a:gd name="T4" fmla="*/ 0 w 1457"/>
                <a:gd name="T5" fmla="*/ 206 h 1413"/>
                <a:gd name="T6" fmla="*/ 0 w 1457"/>
                <a:gd name="T7" fmla="*/ 1413 h 1413"/>
                <a:gd name="T8" fmla="*/ 1121 w 1457"/>
                <a:gd name="T9" fmla="*/ 1413 h 1413"/>
                <a:gd name="T10" fmla="*/ 1368 w 1457"/>
                <a:gd name="T11" fmla="*/ 897 h 1413"/>
                <a:gd name="T12" fmla="*/ 1272 w 1457"/>
                <a:gd name="T13" fmla="*/ 622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7" h="1413">
                  <a:moveTo>
                    <a:pt x="1272" y="622"/>
                  </a:moveTo>
                  <a:cubicBezTo>
                    <a:pt x="185" y="91"/>
                    <a:pt x="185" y="91"/>
                    <a:pt x="185" y="91"/>
                  </a:cubicBezTo>
                  <a:cubicBezTo>
                    <a:pt x="185" y="91"/>
                    <a:pt x="0" y="0"/>
                    <a:pt x="0" y="206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1121" y="1413"/>
                    <a:pt x="1121" y="1413"/>
                    <a:pt x="1121" y="1413"/>
                  </a:cubicBezTo>
                  <a:cubicBezTo>
                    <a:pt x="1368" y="897"/>
                    <a:pt x="1368" y="897"/>
                    <a:pt x="1368" y="897"/>
                  </a:cubicBezTo>
                  <a:cubicBezTo>
                    <a:pt x="1368" y="897"/>
                    <a:pt x="1457" y="712"/>
                    <a:pt x="1272" y="6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57150C1-6393-4C0C-A858-907A32669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3" y="0"/>
              <a:ext cx="3221038" cy="3224213"/>
            </a:xfrm>
            <a:custGeom>
              <a:avLst/>
              <a:gdLst>
                <a:gd name="T0" fmla="*/ 0 w 1444"/>
                <a:gd name="T1" fmla="*/ 1239 h 1444"/>
                <a:gd name="T2" fmla="*/ 185 w 1444"/>
                <a:gd name="T3" fmla="*/ 1354 h 1444"/>
                <a:gd name="T4" fmla="*/ 1259 w 1444"/>
                <a:gd name="T5" fmla="*/ 829 h 1444"/>
                <a:gd name="T6" fmla="*/ 1354 w 1444"/>
                <a:gd name="T7" fmla="*/ 555 h 1444"/>
                <a:gd name="T8" fmla="*/ 1086 w 1444"/>
                <a:gd name="T9" fmla="*/ 6 h 1444"/>
                <a:gd name="T10" fmla="*/ 1083 w 1444"/>
                <a:gd name="T11" fmla="*/ 0 h 1444"/>
                <a:gd name="T12" fmla="*/ 1 w 1444"/>
                <a:gd name="T13" fmla="*/ 0 h 1444"/>
                <a:gd name="T14" fmla="*/ 0 w 1444"/>
                <a:gd name="T15" fmla="*/ 27 h 1444"/>
                <a:gd name="T16" fmla="*/ 0 w 1444"/>
                <a:gd name="T17" fmla="*/ 1239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4" h="1444">
                  <a:moveTo>
                    <a:pt x="0" y="1239"/>
                  </a:moveTo>
                  <a:cubicBezTo>
                    <a:pt x="0" y="1239"/>
                    <a:pt x="0" y="1444"/>
                    <a:pt x="185" y="1354"/>
                  </a:cubicBezTo>
                  <a:cubicBezTo>
                    <a:pt x="1259" y="829"/>
                    <a:pt x="1259" y="829"/>
                    <a:pt x="1259" y="829"/>
                  </a:cubicBezTo>
                  <a:cubicBezTo>
                    <a:pt x="1259" y="829"/>
                    <a:pt x="1444" y="739"/>
                    <a:pt x="1354" y="555"/>
                  </a:cubicBezTo>
                  <a:cubicBezTo>
                    <a:pt x="1086" y="6"/>
                    <a:pt x="1086" y="6"/>
                    <a:pt x="1086" y="6"/>
                  </a:cubicBezTo>
                  <a:cubicBezTo>
                    <a:pt x="1086" y="6"/>
                    <a:pt x="1085" y="4"/>
                    <a:pt x="108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9"/>
                    <a:pt x="0" y="18"/>
                    <a:pt x="0" y="27"/>
                  </a:cubicBezTo>
                  <a:lnTo>
                    <a:pt x="0" y="1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30E739E-675D-4123-ABA2-75959CA82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3" y="1776413"/>
              <a:ext cx="3806825" cy="1631950"/>
            </a:xfrm>
            <a:custGeom>
              <a:avLst/>
              <a:gdLst>
                <a:gd name="T0" fmla="*/ 80 w 1707"/>
                <a:gd name="T1" fmla="*/ 726 h 731"/>
                <a:gd name="T2" fmla="*/ 113 w 1707"/>
                <a:gd name="T3" fmla="*/ 726 h 731"/>
                <a:gd name="T4" fmla="*/ 1502 w 1707"/>
                <a:gd name="T5" fmla="*/ 726 h 731"/>
                <a:gd name="T6" fmla="*/ 1617 w 1707"/>
                <a:gd name="T7" fmla="*/ 542 h 731"/>
                <a:gd name="T8" fmla="*/ 1442 w 1707"/>
                <a:gd name="T9" fmla="*/ 184 h 731"/>
                <a:gd name="T10" fmla="*/ 1168 w 1707"/>
                <a:gd name="T11" fmla="*/ 90 h 731"/>
                <a:gd name="T12" fmla="*/ 42 w 1707"/>
                <a:gd name="T13" fmla="*/ 639 h 731"/>
                <a:gd name="T14" fmla="*/ 14 w 1707"/>
                <a:gd name="T15" fmla="*/ 700 h 731"/>
                <a:gd name="T16" fmla="*/ 80 w 1707"/>
                <a:gd name="T17" fmla="*/ 726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7" h="731">
                  <a:moveTo>
                    <a:pt x="80" y="726"/>
                  </a:moveTo>
                  <a:cubicBezTo>
                    <a:pt x="91" y="726"/>
                    <a:pt x="102" y="726"/>
                    <a:pt x="113" y="726"/>
                  </a:cubicBezTo>
                  <a:cubicBezTo>
                    <a:pt x="1502" y="726"/>
                    <a:pt x="1502" y="726"/>
                    <a:pt x="1502" y="726"/>
                  </a:cubicBezTo>
                  <a:cubicBezTo>
                    <a:pt x="1502" y="726"/>
                    <a:pt x="1707" y="726"/>
                    <a:pt x="1617" y="542"/>
                  </a:cubicBezTo>
                  <a:cubicBezTo>
                    <a:pt x="1442" y="184"/>
                    <a:pt x="1442" y="184"/>
                    <a:pt x="1442" y="184"/>
                  </a:cubicBezTo>
                  <a:cubicBezTo>
                    <a:pt x="1442" y="184"/>
                    <a:pt x="1352" y="0"/>
                    <a:pt x="1168" y="90"/>
                  </a:cubicBezTo>
                  <a:cubicBezTo>
                    <a:pt x="42" y="639"/>
                    <a:pt x="42" y="639"/>
                    <a:pt x="42" y="639"/>
                  </a:cubicBezTo>
                  <a:cubicBezTo>
                    <a:pt x="0" y="662"/>
                    <a:pt x="9" y="686"/>
                    <a:pt x="14" y="700"/>
                  </a:cubicBezTo>
                  <a:cubicBezTo>
                    <a:pt x="25" y="731"/>
                    <a:pt x="77" y="726"/>
                    <a:pt x="80" y="7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E2C685D-BA08-4823-97A7-D647511AB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6" y="3533775"/>
              <a:ext cx="3860800" cy="1631950"/>
            </a:xfrm>
            <a:custGeom>
              <a:avLst/>
              <a:gdLst>
                <a:gd name="T0" fmla="*/ 1530 w 1731"/>
                <a:gd name="T1" fmla="*/ 0 h 731"/>
                <a:gd name="T2" fmla="*/ 76 w 1731"/>
                <a:gd name="T3" fmla="*/ 0 h 731"/>
                <a:gd name="T4" fmla="*/ 58 w 1731"/>
                <a:gd name="T5" fmla="*/ 66 h 731"/>
                <a:gd name="T6" fmla="*/ 119 w 1731"/>
                <a:gd name="T7" fmla="*/ 97 h 731"/>
                <a:gd name="T8" fmla="*/ 1208 w 1731"/>
                <a:gd name="T9" fmla="*/ 641 h 731"/>
                <a:gd name="T10" fmla="*/ 1475 w 1731"/>
                <a:gd name="T11" fmla="*/ 546 h 731"/>
                <a:gd name="T12" fmla="*/ 1645 w 1731"/>
                <a:gd name="T13" fmla="*/ 185 h 731"/>
                <a:gd name="T14" fmla="*/ 1530 w 1731"/>
                <a:gd name="T15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1" h="731">
                  <a:moveTo>
                    <a:pt x="153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10"/>
                    <a:pt x="41" y="58"/>
                    <a:pt x="58" y="66"/>
                  </a:cubicBezTo>
                  <a:cubicBezTo>
                    <a:pt x="75" y="75"/>
                    <a:pt x="96" y="85"/>
                    <a:pt x="119" y="97"/>
                  </a:cubicBezTo>
                  <a:cubicBezTo>
                    <a:pt x="1208" y="641"/>
                    <a:pt x="1208" y="641"/>
                    <a:pt x="1208" y="641"/>
                  </a:cubicBezTo>
                  <a:cubicBezTo>
                    <a:pt x="1208" y="641"/>
                    <a:pt x="1389" y="731"/>
                    <a:pt x="1475" y="546"/>
                  </a:cubicBezTo>
                  <a:cubicBezTo>
                    <a:pt x="1645" y="185"/>
                    <a:pt x="1645" y="185"/>
                    <a:pt x="1645" y="185"/>
                  </a:cubicBezTo>
                  <a:cubicBezTo>
                    <a:pt x="1645" y="185"/>
                    <a:pt x="1731" y="0"/>
                    <a:pt x="15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C99FCA-C00D-44E0-8DC7-728AF4B0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69913"/>
            <a:ext cx="6463530" cy="2852737"/>
          </a:xfrm>
        </p:spPr>
        <p:txBody>
          <a:bodyPr anchor="b">
            <a:normAutofit/>
          </a:bodyPr>
          <a:lstStyle>
            <a:lvl1pPr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98155-BAF0-453A-A297-C23C45450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30602"/>
            <a:ext cx="646353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CDF14-B5F8-42B3-80C0-E70571FC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65973-71A0-4DE5-87CB-10BF0187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A28AD-144A-436A-9891-E8CCEFED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4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BF54C41-0BFD-4D39-A865-44D8CBFE6E26}"/>
              </a:ext>
            </a:extLst>
          </p:cNvPr>
          <p:cNvGrpSpPr/>
          <p:nvPr userDrawn="1"/>
        </p:nvGrpSpPr>
        <p:grpSpPr>
          <a:xfrm>
            <a:off x="0" y="2709863"/>
            <a:ext cx="1284288" cy="4148137"/>
            <a:chOff x="11113" y="2747963"/>
            <a:chExt cx="1284288" cy="414813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AD9D512-C326-434E-9E68-9F8497A9A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2747963"/>
              <a:ext cx="971550" cy="2511425"/>
            </a:xfrm>
            <a:custGeom>
              <a:avLst/>
              <a:gdLst>
                <a:gd name="T0" fmla="*/ 368 w 436"/>
                <a:gd name="T1" fmla="*/ 945 h 1125"/>
                <a:gd name="T2" fmla="*/ 403 w 436"/>
                <a:gd name="T3" fmla="*/ 843 h 1125"/>
                <a:gd name="T4" fmla="*/ 0 w 436"/>
                <a:gd name="T5" fmla="*/ 0 h 1125"/>
                <a:gd name="T6" fmla="*/ 0 w 436"/>
                <a:gd name="T7" fmla="*/ 1125 h 1125"/>
                <a:gd name="T8" fmla="*/ 368 w 436"/>
                <a:gd name="T9" fmla="*/ 9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1125">
                  <a:moveTo>
                    <a:pt x="368" y="945"/>
                  </a:moveTo>
                  <a:cubicBezTo>
                    <a:pt x="436" y="912"/>
                    <a:pt x="403" y="843"/>
                    <a:pt x="403" y="8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5"/>
                    <a:pt x="0" y="1125"/>
                    <a:pt x="0" y="1125"/>
                  </a:cubicBezTo>
                  <a:lnTo>
                    <a:pt x="368" y="945"/>
                  </a:lnTo>
                  <a:close/>
                </a:path>
              </a:pathLst>
            </a:custGeom>
            <a:solidFill>
              <a:srgbClr val="B30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63A4E7C-3EF1-430B-A31E-BBAAC712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5664200"/>
              <a:ext cx="965200" cy="1231900"/>
            </a:xfrm>
            <a:custGeom>
              <a:avLst/>
              <a:gdLst>
                <a:gd name="T0" fmla="*/ 191 w 433"/>
                <a:gd name="T1" fmla="*/ 552 h 552"/>
                <a:gd name="T2" fmla="*/ 301 w 433"/>
                <a:gd name="T3" fmla="*/ 484 h 552"/>
                <a:gd name="T4" fmla="*/ 400 w 433"/>
                <a:gd name="T5" fmla="*/ 280 h 552"/>
                <a:gd name="T6" fmla="*/ 365 w 433"/>
                <a:gd name="T7" fmla="*/ 178 h 552"/>
                <a:gd name="T8" fmla="*/ 0 w 433"/>
                <a:gd name="T9" fmla="*/ 0 h 552"/>
                <a:gd name="T10" fmla="*/ 0 w 433"/>
                <a:gd name="T11" fmla="*/ 552 h 552"/>
                <a:gd name="T12" fmla="*/ 191 w 433"/>
                <a:gd name="T13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552">
                  <a:moveTo>
                    <a:pt x="191" y="552"/>
                  </a:moveTo>
                  <a:cubicBezTo>
                    <a:pt x="267" y="552"/>
                    <a:pt x="301" y="484"/>
                    <a:pt x="301" y="484"/>
                  </a:cubicBezTo>
                  <a:cubicBezTo>
                    <a:pt x="400" y="280"/>
                    <a:pt x="400" y="280"/>
                    <a:pt x="400" y="280"/>
                  </a:cubicBezTo>
                  <a:cubicBezTo>
                    <a:pt x="433" y="211"/>
                    <a:pt x="365" y="178"/>
                    <a:pt x="365" y="1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2"/>
                    <a:pt x="0" y="552"/>
                    <a:pt x="0" y="552"/>
                  </a:cubicBezTo>
                  <a:lnTo>
                    <a:pt x="191" y="552"/>
                  </a:lnTo>
                  <a:close/>
                </a:path>
              </a:pathLst>
            </a:custGeom>
            <a:solidFill>
              <a:srgbClr val="B5C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FC056A5-81FD-4244-B279-C13A99998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5487988"/>
              <a:ext cx="1281113" cy="600075"/>
            </a:xfrm>
            <a:custGeom>
              <a:avLst/>
              <a:gdLst>
                <a:gd name="T0" fmla="*/ 499 w 575"/>
                <a:gd name="T1" fmla="*/ 0 h 269"/>
                <a:gd name="T2" fmla="*/ 0 w 575"/>
                <a:gd name="T3" fmla="*/ 0 h 269"/>
                <a:gd name="T4" fmla="*/ 0 w 575"/>
                <a:gd name="T5" fmla="*/ 53 h 269"/>
                <a:gd name="T6" fmla="*/ 375 w 575"/>
                <a:gd name="T7" fmla="*/ 236 h 269"/>
                <a:gd name="T8" fmla="*/ 477 w 575"/>
                <a:gd name="T9" fmla="*/ 201 h 269"/>
                <a:gd name="T10" fmla="*/ 542 w 575"/>
                <a:gd name="T11" fmla="*/ 68 h 269"/>
                <a:gd name="T12" fmla="*/ 499 w 575"/>
                <a:gd name="T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269">
                  <a:moveTo>
                    <a:pt x="49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75" y="236"/>
                    <a:pt x="375" y="236"/>
                    <a:pt x="375" y="236"/>
                  </a:cubicBezTo>
                  <a:cubicBezTo>
                    <a:pt x="444" y="269"/>
                    <a:pt x="477" y="201"/>
                    <a:pt x="477" y="201"/>
                  </a:cubicBezTo>
                  <a:cubicBezTo>
                    <a:pt x="542" y="68"/>
                    <a:pt x="542" y="68"/>
                    <a:pt x="542" y="68"/>
                  </a:cubicBezTo>
                  <a:cubicBezTo>
                    <a:pt x="575" y="0"/>
                    <a:pt x="499" y="0"/>
                    <a:pt x="499" y="0"/>
                  </a:cubicBezTo>
                  <a:close/>
                </a:path>
              </a:pathLst>
            </a:custGeom>
            <a:solidFill>
              <a:srgbClr val="F58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B353444-8E8C-4269-A9A6-305C0D300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4830763"/>
              <a:ext cx="1284288" cy="604838"/>
            </a:xfrm>
            <a:custGeom>
              <a:avLst/>
              <a:gdLst>
                <a:gd name="T0" fmla="*/ 501 w 576"/>
                <a:gd name="T1" fmla="*/ 271 h 271"/>
                <a:gd name="T2" fmla="*/ 544 w 576"/>
                <a:gd name="T3" fmla="*/ 203 h 271"/>
                <a:gd name="T4" fmla="*/ 481 w 576"/>
                <a:gd name="T5" fmla="*/ 68 h 271"/>
                <a:gd name="T6" fmla="*/ 382 w 576"/>
                <a:gd name="T7" fmla="*/ 33 h 271"/>
                <a:gd name="T8" fmla="*/ 0 w 576"/>
                <a:gd name="T9" fmla="*/ 224 h 271"/>
                <a:gd name="T10" fmla="*/ 0 w 576"/>
                <a:gd name="T11" fmla="*/ 271 h 271"/>
                <a:gd name="T12" fmla="*/ 501 w 576"/>
                <a:gd name="T13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271">
                  <a:moveTo>
                    <a:pt x="501" y="271"/>
                  </a:moveTo>
                  <a:cubicBezTo>
                    <a:pt x="576" y="271"/>
                    <a:pt x="544" y="203"/>
                    <a:pt x="544" y="203"/>
                  </a:cubicBezTo>
                  <a:cubicBezTo>
                    <a:pt x="481" y="68"/>
                    <a:pt x="481" y="68"/>
                    <a:pt x="481" y="68"/>
                  </a:cubicBezTo>
                  <a:cubicBezTo>
                    <a:pt x="449" y="0"/>
                    <a:pt x="382" y="33"/>
                    <a:pt x="382" y="3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71"/>
                    <a:pt x="0" y="271"/>
                    <a:pt x="0" y="271"/>
                  </a:cubicBezTo>
                  <a:lnTo>
                    <a:pt x="501" y="271"/>
                  </a:lnTo>
                  <a:close/>
                </a:path>
              </a:pathLst>
            </a:custGeom>
            <a:solidFill>
              <a:srgbClr val="396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75D1FE-7370-4D81-81B1-57864E61FCB5}"/>
              </a:ext>
            </a:extLst>
          </p:cNvPr>
          <p:cNvGrpSpPr/>
          <p:nvPr userDrawn="1"/>
        </p:nvGrpSpPr>
        <p:grpSpPr>
          <a:xfrm>
            <a:off x="11541125" y="-23813"/>
            <a:ext cx="650875" cy="2103438"/>
            <a:chOff x="8495637" y="-15875"/>
            <a:chExt cx="650875" cy="2103438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3307E96-099F-42EB-948C-B884105AE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2799" y="814388"/>
              <a:ext cx="493713" cy="1273175"/>
            </a:xfrm>
            <a:custGeom>
              <a:avLst/>
              <a:gdLst>
                <a:gd name="T0" fmla="*/ 34 w 221"/>
                <a:gd name="T1" fmla="*/ 91 h 570"/>
                <a:gd name="T2" fmla="*/ 16 w 221"/>
                <a:gd name="T3" fmla="*/ 143 h 570"/>
                <a:gd name="T4" fmla="*/ 221 w 221"/>
                <a:gd name="T5" fmla="*/ 570 h 570"/>
                <a:gd name="T6" fmla="*/ 221 w 221"/>
                <a:gd name="T7" fmla="*/ 0 h 570"/>
                <a:gd name="T8" fmla="*/ 34 w 221"/>
                <a:gd name="T9" fmla="*/ 9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570">
                  <a:moveTo>
                    <a:pt x="34" y="91"/>
                  </a:moveTo>
                  <a:cubicBezTo>
                    <a:pt x="0" y="108"/>
                    <a:pt x="16" y="143"/>
                    <a:pt x="16" y="143"/>
                  </a:cubicBezTo>
                  <a:cubicBezTo>
                    <a:pt x="221" y="570"/>
                    <a:pt x="221" y="570"/>
                    <a:pt x="221" y="570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34" y="91"/>
                  </a:lnTo>
                  <a:close/>
                </a:path>
              </a:pathLst>
            </a:custGeom>
            <a:solidFill>
              <a:srgbClr val="B30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FC83551-CD66-456E-A3AA-72D406DB7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974" y="-15875"/>
              <a:ext cx="490538" cy="625475"/>
            </a:xfrm>
            <a:custGeom>
              <a:avLst/>
              <a:gdLst>
                <a:gd name="T0" fmla="*/ 123 w 220"/>
                <a:gd name="T1" fmla="*/ 0 h 280"/>
                <a:gd name="T2" fmla="*/ 68 w 220"/>
                <a:gd name="T3" fmla="*/ 35 h 280"/>
                <a:gd name="T4" fmla="*/ 17 w 220"/>
                <a:gd name="T5" fmla="*/ 138 h 280"/>
                <a:gd name="T6" fmla="*/ 35 w 220"/>
                <a:gd name="T7" fmla="*/ 190 h 280"/>
                <a:gd name="T8" fmla="*/ 220 w 220"/>
                <a:gd name="T9" fmla="*/ 280 h 280"/>
                <a:gd name="T10" fmla="*/ 220 w 220"/>
                <a:gd name="T11" fmla="*/ 0 h 280"/>
                <a:gd name="T12" fmla="*/ 123 w 220"/>
                <a:gd name="T1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80">
                  <a:moveTo>
                    <a:pt x="123" y="0"/>
                  </a:moveTo>
                  <a:cubicBezTo>
                    <a:pt x="85" y="0"/>
                    <a:pt x="68" y="35"/>
                    <a:pt x="68" y="35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0" y="173"/>
                    <a:pt x="35" y="190"/>
                    <a:pt x="35" y="190"/>
                  </a:cubicBezTo>
                  <a:cubicBezTo>
                    <a:pt x="220" y="280"/>
                    <a:pt x="220" y="280"/>
                    <a:pt x="220" y="280"/>
                  </a:cubicBezTo>
                  <a:cubicBezTo>
                    <a:pt x="220" y="0"/>
                    <a:pt x="220" y="0"/>
                    <a:pt x="220" y="0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B5C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4D10A4E-6F02-4021-A1D6-914C04342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637" y="392113"/>
              <a:ext cx="650875" cy="306388"/>
            </a:xfrm>
            <a:custGeom>
              <a:avLst/>
              <a:gdLst>
                <a:gd name="T0" fmla="*/ 39 w 292"/>
                <a:gd name="T1" fmla="*/ 137 h 137"/>
                <a:gd name="T2" fmla="*/ 292 w 292"/>
                <a:gd name="T3" fmla="*/ 137 h 137"/>
                <a:gd name="T4" fmla="*/ 292 w 292"/>
                <a:gd name="T5" fmla="*/ 110 h 137"/>
                <a:gd name="T6" fmla="*/ 102 w 292"/>
                <a:gd name="T7" fmla="*/ 17 h 137"/>
                <a:gd name="T8" fmla="*/ 50 w 292"/>
                <a:gd name="T9" fmla="*/ 35 h 137"/>
                <a:gd name="T10" fmla="*/ 17 w 292"/>
                <a:gd name="T11" fmla="*/ 103 h 137"/>
                <a:gd name="T12" fmla="*/ 39 w 292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7">
                  <a:moveTo>
                    <a:pt x="39" y="137"/>
                  </a:moveTo>
                  <a:cubicBezTo>
                    <a:pt x="292" y="137"/>
                    <a:pt x="292" y="137"/>
                    <a:pt x="292" y="137"/>
                  </a:cubicBezTo>
                  <a:cubicBezTo>
                    <a:pt x="292" y="110"/>
                    <a:pt x="292" y="110"/>
                    <a:pt x="292" y="110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67" y="0"/>
                    <a:pt x="50" y="35"/>
                    <a:pt x="50" y="35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0" y="137"/>
                    <a:pt x="39" y="137"/>
                    <a:pt x="39" y="137"/>
                  </a:cubicBezTo>
                  <a:close/>
                </a:path>
              </a:pathLst>
            </a:custGeom>
            <a:solidFill>
              <a:srgbClr val="F58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95D4ADB-6B96-4FDF-BA5A-290792651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637" y="725488"/>
              <a:ext cx="650875" cy="306388"/>
            </a:xfrm>
            <a:custGeom>
              <a:avLst/>
              <a:gdLst>
                <a:gd name="T0" fmla="*/ 38 w 292"/>
                <a:gd name="T1" fmla="*/ 0 h 137"/>
                <a:gd name="T2" fmla="*/ 16 w 292"/>
                <a:gd name="T3" fmla="*/ 34 h 137"/>
                <a:gd name="T4" fmla="*/ 48 w 292"/>
                <a:gd name="T5" fmla="*/ 102 h 137"/>
                <a:gd name="T6" fmla="*/ 98 w 292"/>
                <a:gd name="T7" fmla="*/ 120 h 137"/>
                <a:gd name="T8" fmla="*/ 292 w 292"/>
                <a:gd name="T9" fmla="*/ 24 h 137"/>
                <a:gd name="T10" fmla="*/ 292 w 292"/>
                <a:gd name="T11" fmla="*/ 0 h 137"/>
                <a:gd name="T12" fmla="*/ 38 w 292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7">
                  <a:moveTo>
                    <a:pt x="38" y="0"/>
                  </a:moveTo>
                  <a:cubicBezTo>
                    <a:pt x="0" y="0"/>
                    <a:pt x="16" y="34"/>
                    <a:pt x="16" y="34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64" y="137"/>
                    <a:pt x="98" y="120"/>
                    <a:pt x="98" y="120"/>
                  </a:cubicBezTo>
                  <a:cubicBezTo>
                    <a:pt x="292" y="24"/>
                    <a:pt x="292" y="24"/>
                    <a:pt x="292" y="24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396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920B81-3D3B-42DD-8DFC-4E5F3496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A90BA-1003-465B-AE69-DDEEBD76A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90237-509B-40C0-8D08-E90C15A8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B378B-C023-45B9-967E-A5F49AEC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F1DA-2764-49B2-B6F3-1AE657C3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174A97-9FEA-45F3-8966-DEE756F5BA7D}"/>
              </a:ext>
            </a:extLst>
          </p:cNvPr>
          <p:cNvGrpSpPr/>
          <p:nvPr userDrawn="1"/>
        </p:nvGrpSpPr>
        <p:grpSpPr>
          <a:xfrm rot="10800000">
            <a:off x="7939087" y="0"/>
            <a:ext cx="4086225" cy="6858001"/>
            <a:chOff x="196851" y="0"/>
            <a:chExt cx="4086225" cy="6858001"/>
          </a:xfrm>
          <a:solidFill>
            <a:schemeClr val="tx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788E127-F044-4D69-95E4-06A08248A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1" y="3703638"/>
              <a:ext cx="3249613" cy="3154363"/>
            </a:xfrm>
            <a:custGeom>
              <a:avLst/>
              <a:gdLst>
                <a:gd name="T0" fmla="*/ 1272 w 1457"/>
                <a:gd name="T1" fmla="*/ 622 h 1413"/>
                <a:gd name="T2" fmla="*/ 185 w 1457"/>
                <a:gd name="T3" fmla="*/ 91 h 1413"/>
                <a:gd name="T4" fmla="*/ 0 w 1457"/>
                <a:gd name="T5" fmla="*/ 206 h 1413"/>
                <a:gd name="T6" fmla="*/ 0 w 1457"/>
                <a:gd name="T7" fmla="*/ 1413 h 1413"/>
                <a:gd name="T8" fmla="*/ 1121 w 1457"/>
                <a:gd name="T9" fmla="*/ 1413 h 1413"/>
                <a:gd name="T10" fmla="*/ 1368 w 1457"/>
                <a:gd name="T11" fmla="*/ 897 h 1413"/>
                <a:gd name="T12" fmla="*/ 1272 w 1457"/>
                <a:gd name="T13" fmla="*/ 622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7" h="1413">
                  <a:moveTo>
                    <a:pt x="1272" y="622"/>
                  </a:moveTo>
                  <a:cubicBezTo>
                    <a:pt x="185" y="91"/>
                    <a:pt x="185" y="91"/>
                    <a:pt x="185" y="91"/>
                  </a:cubicBezTo>
                  <a:cubicBezTo>
                    <a:pt x="185" y="91"/>
                    <a:pt x="0" y="0"/>
                    <a:pt x="0" y="206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1121" y="1413"/>
                    <a:pt x="1121" y="1413"/>
                    <a:pt x="1121" y="1413"/>
                  </a:cubicBezTo>
                  <a:cubicBezTo>
                    <a:pt x="1368" y="897"/>
                    <a:pt x="1368" y="897"/>
                    <a:pt x="1368" y="897"/>
                  </a:cubicBezTo>
                  <a:cubicBezTo>
                    <a:pt x="1368" y="897"/>
                    <a:pt x="1457" y="712"/>
                    <a:pt x="1272" y="6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57150C1-6393-4C0C-A858-907A32669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3" y="0"/>
              <a:ext cx="3221038" cy="3224213"/>
            </a:xfrm>
            <a:custGeom>
              <a:avLst/>
              <a:gdLst>
                <a:gd name="T0" fmla="*/ 0 w 1444"/>
                <a:gd name="T1" fmla="*/ 1239 h 1444"/>
                <a:gd name="T2" fmla="*/ 185 w 1444"/>
                <a:gd name="T3" fmla="*/ 1354 h 1444"/>
                <a:gd name="T4" fmla="*/ 1259 w 1444"/>
                <a:gd name="T5" fmla="*/ 829 h 1444"/>
                <a:gd name="T6" fmla="*/ 1354 w 1444"/>
                <a:gd name="T7" fmla="*/ 555 h 1444"/>
                <a:gd name="T8" fmla="*/ 1086 w 1444"/>
                <a:gd name="T9" fmla="*/ 6 h 1444"/>
                <a:gd name="T10" fmla="*/ 1083 w 1444"/>
                <a:gd name="T11" fmla="*/ 0 h 1444"/>
                <a:gd name="T12" fmla="*/ 1 w 1444"/>
                <a:gd name="T13" fmla="*/ 0 h 1444"/>
                <a:gd name="T14" fmla="*/ 0 w 1444"/>
                <a:gd name="T15" fmla="*/ 27 h 1444"/>
                <a:gd name="T16" fmla="*/ 0 w 1444"/>
                <a:gd name="T17" fmla="*/ 1239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4" h="1444">
                  <a:moveTo>
                    <a:pt x="0" y="1239"/>
                  </a:moveTo>
                  <a:cubicBezTo>
                    <a:pt x="0" y="1239"/>
                    <a:pt x="0" y="1444"/>
                    <a:pt x="185" y="1354"/>
                  </a:cubicBezTo>
                  <a:cubicBezTo>
                    <a:pt x="1259" y="829"/>
                    <a:pt x="1259" y="829"/>
                    <a:pt x="1259" y="829"/>
                  </a:cubicBezTo>
                  <a:cubicBezTo>
                    <a:pt x="1259" y="829"/>
                    <a:pt x="1444" y="739"/>
                    <a:pt x="1354" y="555"/>
                  </a:cubicBezTo>
                  <a:cubicBezTo>
                    <a:pt x="1086" y="6"/>
                    <a:pt x="1086" y="6"/>
                    <a:pt x="1086" y="6"/>
                  </a:cubicBezTo>
                  <a:cubicBezTo>
                    <a:pt x="1086" y="6"/>
                    <a:pt x="1085" y="4"/>
                    <a:pt x="108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9"/>
                    <a:pt x="0" y="18"/>
                    <a:pt x="0" y="27"/>
                  </a:cubicBezTo>
                  <a:lnTo>
                    <a:pt x="0" y="1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30E739E-675D-4123-ABA2-75959CA82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3" y="1776413"/>
              <a:ext cx="3806825" cy="1631950"/>
            </a:xfrm>
            <a:custGeom>
              <a:avLst/>
              <a:gdLst>
                <a:gd name="T0" fmla="*/ 80 w 1707"/>
                <a:gd name="T1" fmla="*/ 726 h 731"/>
                <a:gd name="T2" fmla="*/ 113 w 1707"/>
                <a:gd name="T3" fmla="*/ 726 h 731"/>
                <a:gd name="T4" fmla="*/ 1502 w 1707"/>
                <a:gd name="T5" fmla="*/ 726 h 731"/>
                <a:gd name="T6" fmla="*/ 1617 w 1707"/>
                <a:gd name="T7" fmla="*/ 542 h 731"/>
                <a:gd name="T8" fmla="*/ 1442 w 1707"/>
                <a:gd name="T9" fmla="*/ 184 h 731"/>
                <a:gd name="T10" fmla="*/ 1168 w 1707"/>
                <a:gd name="T11" fmla="*/ 90 h 731"/>
                <a:gd name="T12" fmla="*/ 42 w 1707"/>
                <a:gd name="T13" fmla="*/ 639 h 731"/>
                <a:gd name="T14" fmla="*/ 14 w 1707"/>
                <a:gd name="T15" fmla="*/ 700 h 731"/>
                <a:gd name="T16" fmla="*/ 80 w 1707"/>
                <a:gd name="T17" fmla="*/ 726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7" h="731">
                  <a:moveTo>
                    <a:pt x="80" y="726"/>
                  </a:moveTo>
                  <a:cubicBezTo>
                    <a:pt x="91" y="726"/>
                    <a:pt x="102" y="726"/>
                    <a:pt x="113" y="726"/>
                  </a:cubicBezTo>
                  <a:cubicBezTo>
                    <a:pt x="1502" y="726"/>
                    <a:pt x="1502" y="726"/>
                    <a:pt x="1502" y="726"/>
                  </a:cubicBezTo>
                  <a:cubicBezTo>
                    <a:pt x="1502" y="726"/>
                    <a:pt x="1707" y="726"/>
                    <a:pt x="1617" y="542"/>
                  </a:cubicBezTo>
                  <a:cubicBezTo>
                    <a:pt x="1442" y="184"/>
                    <a:pt x="1442" y="184"/>
                    <a:pt x="1442" y="184"/>
                  </a:cubicBezTo>
                  <a:cubicBezTo>
                    <a:pt x="1442" y="184"/>
                    <a:pt x="1352" y="0"/>
                    <a:pt x="1168" y="90"/>
                  </a:cubicBezTo>
                  <a:cubicBezTo>
                    <a:pt x="42" y="639"/>
                    <a:pt x="42" y="639"/>
                    <a:pt x="42" y="639"/>
                  </a:cubicBezTo>
                  <a:cubicBezTo>
                    <a:pt x="0" y="662"/>
                    <a:pt x="9" y="686"/>
                    <a:pt x="14" y="700"/>
                  </a:cubicBezTo>
                  <a:cubicBezTo>
                    <a:pt x="25" y="731"/>
                    <a:pt x="77" y="726"/>
                    <a:pt x="80" y="7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E2C685D-BA08-4823-97A7-D647511AB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6" y="3533775"/>
              <a:ext cx="3860800" cy="1631950"/>
            </a:xfrm>
            <a:custGeom>
              <a:avLst/>
              <a:gdLst>
                <a:gd name="T0" fmla="*/ 1530 w 1731"/>
                <a:gd name="T1" fmla="*/ 0 h 731"/>
                <a:gd name="T2" fmla="*/ 76 w 1731"/>
                <a:gd name="T3" fmla="*/ 0 h 731"/>
                <a:gd name="T4" fmla="*/ 58 w 1731"/>
                <a:gd name="T5" fmla="*/ 66 h 731"/>
                <a:gd name="T6" fmla="*/ 119 w 1731"/>
                <a:gd name="T7" fmla="*/ 97 h 731"/>
                <a:gd name="T8" fmla="*/ 1208 w 1731"/>
                <a:gd name="T9" fmla="*/ 641 h 731"/>
                <a:gd name="T10" fmla="*/ 1475 w 1731"/>
                <a:gd name="T11" fmla="*/ 546 h 731"/>
                <a:gd name="T12" fmla="*/ 1645 w 1731"/>
                <a:gd name="T13" fmla="*/ 185 h 731"/>
                <a:gd name="T14" fmla="*/ 1530 w 1731"/>
                <a:gd name="T15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1" h="731">
                  <a:moveTo>
                    <a:pt x="153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10"/>
                    <a:pt x="41" y="58"/>
                    <a:pt x="58" y="66"/>
                  </a:cubicBezTo>
                  <a:cubicBezTo>
                    <a:pt x="75" y="75"/>
                    <a:pt x="96" y="85"/>
                    <a:pt x="119" y="97"/>
                  </a:cubicBezTo>
                  <a:cubicBezTo>
                    <a:pt x="1208" y="641"/>
                    <a:pt x="1208" y="641"/>
                    <a:pt x="1208" y="641"/>
                  </a:cubicBezTo>
                  <a:cubicBezTo>
                    <a:pt x="1208" y="641"/>
                    <a:pt x="1389" y="731"/>
                    <a:pt x="1475" y="546"/>
                  </a:cubicBezTo>
                  <a:cubicBezTo>
                    <a:pt x="1645" y="185"/>
                    <a:pt x="1645" y="185"/>
                    <a:pt x="1645" y="185"/>
                  </a:cubicBezTo>
                  <a:cubicBezTo>
                    <a:pt x="1645" y="185"/>
                    <a:pt x="1731" y="0"/>
                    <a:pt x="15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C99FCA-C00D-44E0-8DC7-728AF4B0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69913"/>
            <a:ext cx="6463530" cy="2852737"/>
          </a:xfrm>
        </p:spPr>
        <p:txBody>
          <a:bodyPr anchor="b">
            <a:normAutofit/>
          </a:bodyPr>
          <a:lstStyle>
            <a:lvl1pPr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98155-BAF0-453A-A297-C23C45450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30602"/>
            <a:ext cx="646353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CDF14-B5F8-42B3-80C0-E70571FC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65973-71A0-4DE5-87CB-10BF0187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A28AD-144A-436A-9891-E8CCEFED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174A97-9FEA-45F3-8966-DEE756F5BA7D}"/>
              </a:ext>
            </a:extLst>
          </p:cNvPr>
          <p:cNvGrpSpPr/>
          <p:nvPr userDrawn="1"/>
        </p:nvGrpSpPr>
        <p:grpSpPr>
          <a:xfrm rot="10800000">
            <a:off x="7939087" y="0"/>
            <a:ext cx="4086225" cy="6858001"/>
            <a:chOff x="196851" y="0"/>
            <a:chExt cx="4086225" cy="6858001"/>
          </a:xfrm>
          <a:solidFill>
            <a:schemeClr val="accent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788E127-F044-4D69-95E4-06A08248A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1" y="3703638"/>
              <a:ext cx="3249613" cy="3154363"/>
            </a:xfrm>
            <a:custGeom>
              <a:avLst/>
              <a:gdLst>
                <a:gd name="T0" fmla="*/ 1272 w 1457"/>
                <a:gd name="T1" fmla="*/ 622 h 1413"/>
                <a:gd name="T2" fmla="*/ 185 w 1457"/>
                <a:gd name="T3" fmla="*/ 91 h 1413"/>
                <a:gd name="T4" fmla="*/ 0 w 1457"/>
                <a:gd name="T5" fmla="*/ 206 h 1413"/>
                <a:gd name="T6" fmla="*/ 0 w 1457"/>
                <a:gd name="T7" fmla="*/ 1413 h 1413"/>
                <a:gd name="T8" fmla="*/ 1121 w 1457"/>
                <a:gd name="T9" fmla="*/ 1413 h 1413"/>
                <a:gd name="T10" fmla="*/ 1368 w 1457"/>
                <a:gd name="T11" fmla="*/ 897 h 1413"/>
                <a:gd name="T12" fmla="*/ 1272 w 1457"/>
                <a:gd name="T13" fmla="*/ 622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7" h="1413">
                  <a:moveTo>
                    <a:pt x="1272" y="622"/>
                  </a:moveTo>
                  <a:cubicBezTo>
                    <a:pt x="185" y="91"/>
                    <a:pt x="185" y="91"/>
                    <a:pt x="185" y="91"/>
                  </a:cubicBezTo>
                  <a:cubicBezTo>
                    <a:pt x="185" y="91"/>
                    <a:pt x="0" y="0"/>
                    <a:pt x="0" y="206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1121" y="1413"/>
                    <a:pt x="1121" y="1413"/>
                    <a:pt x="1121" y="1413"/>
                  </a:cubicBezTo>
                  <a:cubicBezTo>
                    <a:pt x="1368" y="897"/>
                    <a:pt x="1368" y="897"/>
                    <a:pt x="1368" y="897"/>
                  </a:cubicBezTo>
                  <a:cubicBezTo>
                    <a:pt x="1368" y="897"/>
                    <a:pt x="1457" y="712"/>
                    <a:pt x="1272" y="6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57150C1-6393-4C0C-A858-907A32669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3" y="0"/>
              <a:ext cx="3221038" cy="3224213"/>
            </a:xfrm>
            <a:custGeom>
              <a:avLst/>
              <a:gdLst>
                <a:gd name="T0" fmla="*/ 0 w 1444"/>
                <a:gd name="T1" fmla="*/ 1239 h 1444"/>
                <a:gd name="T2" fmla="*/ 185 w 1444"/>
                <a:gd name="T3" fmla="*/ 1354 h 1444"/>
                <a:gd name="T4" fmla="*/ 1259 w 1444"/>
                <a:gd name="T5" fmla="*/ 829 h 1444"/>
                <a:gd name="T6" fmla="*/ 1354 w 1444"/>
                <a:gd name="T7" fmla="*/ 555 h 1444"/>
                <a:gd name="T8" fmla="*/ 1086 w 1444"/>
                <a:gd name="T9" fmla="*/ 6 h 1444"/>
                <a:gd name="T10" fmla="*/ 1083 w 1444"/>
                <a:gd name="T11" fmla="*/ 0 h 1444"/>
                <a:gd name="T12" fmla="*/ 1 w 1444"/>
                <a:gd name="T13" fmla="*/ 0 h 1444"/>
                <a:gd name="T14" fmla="*/ 0 w 1444"/>
                <a:gd name="T15" fmla="*/ 27 h 1444"/>
                <a:gd name="T16" fmla="*/ 0 w 1444"/>
                <a:gd name="T17" fmla="*/ 1239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4" h="1444">
                  <a:moveTo>
                    <a:pt x="0" y="1239"/>
                  </a:moveTo>
                  <a:cubicBezTo>
                    <a:pt x="0" y="1239"/>
                    <a:pt x="0" y="1444"/>
                    <a:pt x="185" y="1354"/>
                  </a:cubicBezTo>
                  <a:cubicBezTo>
                    <a:pt x="1259" y="829"/>
                    <a:pt x="1259" y="829"/>
                    <a:pt x="1259" y="829"/>
                  </a:cubicBezTo>
                  <a:cubicBezTo>
                    <a:pt x="1259" y="829"/>
                    <a:pt x="1444" y="739"/>
                    <a:pt x="1354" y="555"/>
                  </a:cubicBezTo>
                  <a:cubicBezTo>
                    <a:pt x="1086" y="6"/>
                    <a:pt x="1086" y="6"/>
                    <a:pt x="1086" y="6"/>
                  </a:cubicBezTo>
                  <a:cubicBezTo>
                    <a:pt x="1086" y="6"/>
                    <a:pt x="1085" y="4"/>
                    <a:pt x="108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9"/>
                    <a:pt x="0" y="18"/>
                    <a:pt x="0" y="27"/>
                  </a:cubicBezTo>
                  <a:lnTo>
                    <a:pt x="0" y="1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30E739E-675D-4123-ABA2-75959CA82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3" y="1776413"/>
              <a:ext cx="3806825" cy="1631950"/>
            </a:xfrm>
            <a:custGeom>
              <a:avLst/>
              <a:gdLst>
                <a:gd name="T0" fmla="*/ 80 w 1707"/>
                <a:gd name="T1" fmla="*/ 726 h 731"/>
                <a:gd name="T2" fmla="*/ 113 w 1707"/>
                <a:gd name="T3" fmla="*/ 726 h 731"/>
                <a:gd name="T4" fmla="*/ 1502 w 1707"/>
                <a:gd name="T5" fmla="*/ 726 h 731"/>
                <a:gd name="T6" fmla="*/ 1617 w 1707"/>
                <a:gd name="T7" fmla="*/ 542 h 731"/>
                <a:gd name="T8" fmla="*/ 1442 w 1707"/>
                <a:gd name="T9" fmla="*/ 184 h 731"/>
                <a:gd name="T10" fmla="*/ 1168 w 1707"/>
                <a:gd name="T11" fmla="*/ 90 h 731"/>
                <a:gd name="T12" fmla="*/ 42 w 1707"/>
                <a:gd name="T13" fmla="*/ 639 h 731"/>
                <a:gd name="T14" fmla="*/ 14 w 1707"/>
                <a:gd name="T15" fmla="*/ 700 h 731"/>
                <a:gd name="T16" fmla="*/ 80 w 1707"/>
                <a:gd name="T17" fmla="*/ 726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7" h="731">
                  <a:moveTo>
                    <a:pt x="80" y="726"/>
                  </a:moveTo>
                  <a:cubicBezTo>
                    <a:pt x="91" y="726"/>
                    <a:pt x="102" y="726"/>
                    <a:pt x="113" y="726"/>
                  </a:cubicBezTo>
                  <a:cubicBezTo>
                    <a:pt x="1502" y="726"/>
                    <a:pt x="1502" y="726"/>
                    <a:pt x="1502" y="726"/>
                  </a:cubicBezTo>
                  <a:cubicBezTo>
                    <a:pt x="1502" y="726"/>
                    <a:pt x="1707" y="726"/>
                    <a:pt x="1617" y="542"/>
                  </a:cubicBezTo>
                  <a:cubicBezTo>
                    <a:pt x="1442" y="184"/>
                    <a:pt x="1442" y="184"/>
                    <a:pt x="1442" y="184"/>
                  </a:cubicBezTo>
                  <a:cubicBezTo>
                    <a:pt x="1442" y="184"/>
                    <a:pt x="1352" y="0"/>
                    <a:pt x="1168" y="90"/>
                  </a:cubicBezTo>
                  <a:cubicBezTo>
                    <a:pt x="42" y="639"/>
                    <a:pt x="42" y="639"/>
                    <a:pt x="42" y="639"/>
                  </a:cubicBezTo>
                  <a:cubicBezTo>
                    <a:pt x="0" y="662"/>
                    <a:pt x="9" y="686"/>
                    <a:pt x="14" y="700"/>
                  </a:cubicBezTo>
                  <a:cubicBezTo>
                    <a:pt x="25" y="731"/>
                    <a:pt x="77" y="726"/>
                    <a:pt x="80" y="7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E2C685D-BA08-4823-97A7-D647511AB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6" y="3533775"/>
              <a:ext cx="3860800" cy="1631950"/>
            </a:xfrm>
            <a:custGeom>
              <a:avLst/>
              <a:gdLst>
                <a:gd name="T0" fmla="*/ 1530 w 1731"/>
                <a:gd name="T1" fmla="*/ 0 h 731"/>
                <a:gd name="T2" fmla="*/ 76 w 1731"/>
                <a:gd name="T3" fmla="*/ 0 h 731"/>
                <a:gd name="T4" fmla="*/ 58 w 1731"/>
                <a:gd name="T5" fmla="*/ 66 h 731"/>
                <a:gd name="T6" fmla="*/ 119 w 1731"/>
                <a:gd name="T7" fmla="*/ 97 h 731"/>
                <a:gd name="T8" fmla="*/ 1208 w 1731"/>
                <a:gd name="T9" fmla="*/ 641 h 731"/>
                <a:gd name="T10" fmla="*/ 1475 w 1731"/>
                <a:gd name="T11" fmla="*/ 546 h 731"/>
                <a:gd name="T12" fmla="*/ 1645 w 1731"/>
                <a:gd name="T13" fmla="*/ 185 h 731"/>
                <a:gd name="T14" fmla="*/ 1530 w 1731"/>
                <a:gd name="T15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1" h="731">
                  <a:moveTo>
                    <a:pt x="153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10"/>
                    <a:pt x="41" y="58"/>
                    <a:pt x="58" y="66"/>
                  </a:cubicBezTo>
                  <a:cubicBezTo>
                    <a:pt x="75" y="75"/>
                    <a:pt x="96" y="85"/>
                    <a:pt x="119" y="97"/>
                  </a:cubicBezTo>
                  <a:cubicBezTo>
                    <a:pt x="1208" y="641"/>
                    <a:pt x="1208" y="641"/>
                    <a:pt x="1208" y="641"/>
                  </a:cubicBezTo>
                  <a:cubicBezTo>
                    <a:pt x="1208" y="641"/>
                    <a:pt x="1389" y="731"/>
                    <a:pt x="1475" y="546"/>
                  </a:cubicBezTo>
                  <a:cubicBezTo>
                    <a:pt x="1645" y="185"/>
                    <a:pt x="1645" y="185"/>
                    <a:pt x="1645" y="185"/>
                  </a:cubicBezTo>
                  <a:cubicBezTo>
                    <a:pt x="1645" y="185"/>
                    <a:pt x="1731" y="0"/>
                    <a:pt x="15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C99FCA-C00D-44E0-8DC7-728AF4B0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69913"/>
            <a:ext cx="6463530" cy="2852737"/>
          </a:xfrm>
        </p:spPr>
        <p:txBody>
          <a:bodyPr anchor="b">
            <a:normAutofit/>
          </a:bodyPr>
          <a:lstStyle>
            <a:lvl1pPr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98155-BAF0-453A-A297-C23C45450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30602"/>
            <a:ext cx="646353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CDF14-B5F8-42B3-80C0-E70571FC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65973-71A0-4DE5-87CB-10BF0187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A28AD-144A-436A-9891-E8CCEFED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9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0C64-A046-4C3F-84B7-69B73B0D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20733-C8A4-4D5F-95AD-6CCA735D5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23476-900B-42F7-AE7F-D82307FB0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B1249-7A99-484B-83BC-BE85F793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B67E3-2D8A-46D7-B7A0-86898D17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57CDA-7816-49C4-B742-D3F2D0C4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3C9B-BC53-4CD6-B857-14AC8D47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39B76-6A69-4E98-B4B3-CABD77FE5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D882D-E9F1-48B6-835E-C675266EF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9E5603-3977-4BD6-9F77-F4107F4026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CC6D43-7F62-4181-8D90-A69F3B708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CA3354-CFFF-4AE3-A28C-6F568E7C2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6C56D6-81DD-4BAE-AC4C-955D7E36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31FDB-58E5-4F40-A2FD-9BE3795C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8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D2E96-4707-4D0D-8511-6BAB837A1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DB7BC-E38E-47A5-91DD-29971460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346769-9F61-4C24-8C23-6262C866A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416AF-28B3-42A0-A80A-694D515E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D2E96-4707-4D0D-8511-6BAB837A1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DB7BC-E38E-47A5-91DD-29971460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346769-9F61-4C24-8C23-6262C866A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416AF-28B3-42A0-A80A-694D515E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495D12-0403-4BF0-8E57-4C7E5A60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994FC7-1A59-4284-B999-6CE1BD77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CD549-0990-444E-8A74-7E6A259A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8FB1E-147E-4FFA-9221-038490B966F7}"/>
              </a:ext>
            </a:extLst>
          </p:cNvPr>
          <p:cNvSpPr/>
          <p:nvPr userDrawn="1"/>
        </p:nvSpPr>
        <p:spPr>
          <a:xfrm>
            <a:off x="838200" y="225631"/>
            <a:ext cx="11353800" cy="1686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2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7FF0-6629-4F80-BE89-90E3DA36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CDF0C-C778-4771-8F7D-DC7EC47DF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5289D-16BE-48C8-8D20-EE088D7CC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7E635-48AD-4A0F-830A-BE3B78F56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3C8F9-11EF-4C93-A5B2-870A9E3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45330-8554-479F-9732-0CD1C96F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4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2CF85-0767-4214-AA81-4F7077CC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37AE47-F4A9-4291-BB5C-CA216B973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41C17-D41E-4757-8B09-C27BB36EA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7476C-A371-4F21-A31D-55287753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B372D-5E29-48A6-8359-ED57A0ED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F99DB-1CCF-457D-9A86-5FA2D2B03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7D939-50FE-45A5-A6F5-02B26A6E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CDACD-DEE5-43DA-BE11-31630A2B0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A5263-EAF4-4EB2-B113-2D1E7F4B3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AD4F2-468E-419B-9775-0A27F49DA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174CD-25AD-492E-8641-7CA215CB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BF54C41-0BFD-4D39-A865-44D8CBFE6E26}"/>
              </a:ext>
            </a:extLst>
          </p:cNvPr>
          <p:cNvGrpSpPr/>
          <p:nvPr userDrawn="1"/>
        </p:nvGrpSpPr>
        <p:grpSpPr>
          <a:xfrm>
            <a:off x="0" y="2709863"/>
            <a:ext cx="1284288" cy="4148137"/>
            <a:chOff x="11113" y="2747963"/>
            <a:chExt cx="1284288" cy="4148137"/>
          </a:xfrm>
          <a:solidFill>
            <a:schemeClr val="accent6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AD9D512-C326-434E-9E68-9F8497A9A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2747963"/>
              <a:ext cx="971550" cy="2511425"/>
            </a:xfrm>
            <a:custGeom>
              <a:avLst/>
              <a:gdLst>
                <a:gd name="T0" fmla="*/ 368 w 436"/>
                <a:gd name="T1" fmla="*/ 945 h 1125"/>
                <a:gd name="T2" fmla="*/ 403 w 436"/>
                <a:gd name="T3" fmla="*/ 843 h 1125"/>
                <a:gd name="T4" fmla="*/ 0 w 436"/>
                <a:gd name="T5" fmla="*/ 0 h 1125"/>
                <a:gd name="T6" fmla="*/ 0 w 436"/>
                <a:gd name="T7" fmla="*/ 1125 h 1125"/>
                <a:gd name="T8" fmla="*/ 368 w 436"/>
                <a:gd name="T9" fmla="*/ 9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1125">
                  <a:moveTo>
                    <a:pt x="368" y="945"/>
                  </a:moveTo>
                  <a:cubicBezTo>
                    <a:pt x="436" y="912"/>
                    <a:pt x="403" y="843"/>
                    <a:pt x="403" y="8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5"/>
                    <a:pt x="0" y="1125"/>
                    <a:pt x="0" y="1125"/>
                  </a:cubicBezTo>
                  <a:lnTo>
                    <a:pt x="368" y="9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63A4E7C-3EF1-430B-A31E-BBAAC712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5664200"/>
              <a:ext cx="965200" cy="1231900"/>
            </a:xfrm>
            <a:custGeom>
              <a:avLst/>
              <a:gdLst>
                <a:gd name="T0" fmla="*/ 191 w 433"/>
                <a:gd name="T1" fmla="*/ 552 h 552"/>
                <a:gd name="T2" fmla="*/ 301 w 433"/>
                <a:gd name="T3" fmla="*/ 484 h 552"/>
                <a:gd name="T4" fmla="*/ 400 w 433"/>
                <a:gd name="T5" fmla="*/ 280 h 552"/>
                <a:gd name="T6" fmla="*/ 365 w 433"/>
                <a:gd name="T7" fmla="*/ 178 h 552"/>
                <a:gd name="T8" fmla="*/ 0 w 433"/>
                <a:gd name="T9" fmla="*/ 0 h 552"/>
                <a:gd name="T10" fmla="*/ 0 w 433"/>
                <a:gd name="T11" fmla="*/ 552 h 552"/>
                <a:gd name="T12" fmla="*/ 191 w 433"/>
                <a:gd name="T13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552">
                  <a:moveTo>
                    <a:pt x="191" y="552"/>
                  </a:moveTo>
                  <a:cubicBezTo>
                    <a:pt x="267" y="552"/>
                    <a:pt x="301" y="484"/>
                    <a:pt x="301" y="484"/>
                  </a:cubicBezTo>
                  <a:cubicBezTo>
                    <a:pt x="400" y="280"/>
                    <a:pt x="400" y="280"/>
                    <a:pt x="400" y="280"/>
                  </a:cubicBezTo>
                  <a:cubicBezTo>
                    <a:pt x="433" y="211"/>
                    <a:pt x="365" y="178"/>
                    <a:pt x="365" y="1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2"/>
                    <a:pt x="0" y="552"/>
                    <a:pt x="0" y="552"/>
                  </a:cubicBezTo>
                  <a:lnTo>
                    <a:pt x="191" y="5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FC056A5-81FD-4244-B279-C13A99998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5487988"/>
              <a:ext cx="1281113" cy="600075"/>
            </a:xfrm>
            <a:custGeom>
              <a:avLst/>
              <a:gdLst>
                <a:gd name="T0" fmla="*/ 499 w 575"/>
                <a:gd name="T1" fmla="*/ 0 h 269"/>
                <a:gd name="T2" fmla="*/ 0 w 575"/>
                <a:gd name="T3" fmla="*/ 0 h 269"/>
                <a:gd name="T4" fmla="*/ 0 w 575"/>
                <a:gd name="T5" fmla="*/ 53 h 269"/>
                <a:gd name="T6" fmla="*/ 375 w 575"/>
                <a:gd name="T7" fmla="*/ 236 h 269"/>
                <a:gd name="T8" fmla="*/ 477 w 575"/>
                <a:gd name="T9" fmla="*/ 201 h 269"/>
                <a:gd name="T10" fmla="*/ 542 w 575"/>
                <a:gd name="T11" fmla="*/ 68 h 269"/>
                <a:gd name="T12" fmla="*/ 499 w 575"/>
                <a:gd name="T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269">
                  <a:moveTo>
                    <a:pt x="49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75" y="236"/>
                    <a:pt x="375" y="236"/>
                    <a:pt x="375" y="236"/>
                  </a:cubicBezTo>
                  <a:cubicBezTo>
                    <a:pt x="444" y="269"/>
                    <a:pt x="477" y="201"/>
                    <a:pt x="477" y="201"/>
                  </a:cubicBezTo>
                  <a:cubicBezTo>
                    <a:pt x="542" y="68"/>
                    <a:pt x="542" y="68"/>
                    <a:pt x="542" y="68"/>
                  </a:cubicBezTo>
                  <a:cubicBezTo>
                    <a:pt x="575" y="0"/>
                    <a:pt x="499" y="0"/>
                    <a:pt x="4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B353444-8E8C-4269-A9A6-305C0D300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4830763"/>
              <a:ext cx="1284288" cy="604838"/>
            </a:xfrm>
            <a:custGeom>
              <a:avLst/>
              <a:gdLst>
                <a:gd name="T0" fmla="*/ 501 w 576"/>
                <a:gd name="T1" fmla="*/ 271 h 271"/>
                <a:gd name="T2" fmla="*/ 544 w 576"/>
                <a:gd name="T3" fmla="*/ 203 h 271"/>
                <a:gd name="T4" fmla="*/ 481 w 576"/>
                <a:gd name="T5" fmla="*/ 68 h 271"/>
                <a:gd name="T6" fmla="*/ 382 w 576"/>
                <a:gd name="T7" fmla="*/ 33 h 271"/>
                <a:gd name="T8" fmla="*/ 0 w 576"/>
                <a:gd name="T9" fmla="*/ 224 h 271"/>
                <a:gd name="T10" fmla="*/ 0 w 576"/>
                <a:gd name="T11" fmla="*/ 271 h 271"/>
                <a:gd name="T12" fmla="*/ 501 w 576"/>
                <a:gd name="T13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271">
                  <a:moveTo>
                    <a:pt x="501" y="271"/>
                  </a:moveTo>
                  <a:cubicBezTo>
                    <a:pt x="576" y="271"/>
                    <a:pt x="544" y="203"/>
                    <a:pt x="544" y="203"/>
                  </a:cubicBezTo>
                  <a:cubicBezTo>
                    <a:pt x="481" y="68"/>
                    <a:pt x="481" y="68"/>
                    <a:pt x="481" y="68"/>
                  </a:cubicBezTo>
                  <a:cubicBezTo>
                    <a:pt x="449" y="0"/>
                    <a:pt x="382" y="33"/>
                    <a:pt x="382" y="3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71"/>
                    <a:pt x="0" y="271"/>
                    <a:pt x="0" y="271"/>
                  </a:cubicBezTo>
                  <a:lnTo>
                    <a:pt x="501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75D1FE-7370-4D81-81B1-57864E61FCB5}"/>
              </a:ext>
            </a:extLst>
          </p:cNvPr>
          <p:cNvGrpSpPr/>
          <p:nvPr userDrawn="1"/>
        </p:nvGrpSpPr>
        <p:grpSpPr>
          <a:xfrm>
            <a:off x="11541125" y="-23813"/>
            <a:ext cx="650875" cy="2103438"/>
            <a:chOff x="8495637" y="-15875"/>
            <a:chExt cx="650875" cy="2103438"/>
          </a:xfrm>
          <a:solidFill>
            <a:schemeClr val="accent6"/>
          </a:solidFill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3307E96-099F-42EB-948C-B884105AE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2799" y="814388"/>
              <a:ext cx="493713" cy="1273175"/>
            </a:xfrm>
            <a:custGeom>
              <a:avLst/>
              <a:gdLst>
                <a:gd name="T0" fmla="*/ 34 w 221"/>
                <a:gd name="T1" fmla="*/ 91 h 570"/>
                <a:gd name="T2" fmla="*/ 16 w 221"/>
                <a:gd name="T3" fmla="*/ 143 h 570"/>
                <a:gd name="T4" fmla="*/ 221 w 221"/>
                <a:gd name="T5" fmla="*/ 570 h 570"/>
                <a:gd name="T6" fmla="*/ 221 w 221"/>
                <a:gd name="T7" fmla="*/ 0 h 570"/>
                <a:gd name="T8" fmla="*/ 34 w 221"/>
                <a:gd name="T9" fmla="*/ 9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570">
                  <a:moveTo>
                    <a:pt x="34" y="91"/>
                  </a:moveTo>
                  <a:cubicBezTo>
                    <a:pt x="0" y="108"/>
                    <a:pt x="16" y="143"/>
                    <a:pt x="16" y="143"/>
                  </a:cubicBezTo>
                  <a:cubicBezTo>
                    <a:pt x="221" y="570"/>
                    <a:pt x="221" y="570"/>
                    <a:pt x="221" y="570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34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FC83551-CD66-456E-A3AA-72D406DB7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974" y="-15875"/>
              <a:ext cx="490538" cy="625475"/>
            </a:xfrm>
            <a:custGeom>
              <a:avLst/>
              <a:gdLst>
                <a:gd name="T0" fmla="*/ 123 w 220"/>
                <a:gd name="T1" fmla="*/ 0 h 280"/>
                <a:gd name="T2" fmla="*/ 68 w 220"/>
                <a:gd name="T3" fmla="*/ 35 h 280"/>
                <a:gd name="T4" fmla="*/ 17 w 220"/>
                <a:gd name="T5" fmla="*/ 138 h 280"/>
                <a:gd name="T6" fmla="*/ 35 w 220"/>
                <a:gd name="T7" fmla="*/ 190 h 280"/>
                <a:gd name="T8" fmla="*/ 220 w 220"/>
                <a:gd name="T9" fmla="*/ 280 h 280"/>
                <a:gd name="T10" fmla="*/ 220 w 220"/>
                <a:gd name="T11" fmla="*/ 0 h 280"/>
                <a:gd name="T12" fmla="*/ 123 w 220"/>
                <a:gd name="T1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80">
                  <a:moveTo>
                    <a:pt x="123" y="0"/>
                  </a:moveTo>
                  <a:cubicBezTo>
                    <a:pt x="85" y="0"/>
                    <a:pt x="68" y="35"/>
                    <a:pt x="68" y="35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0" y="173"/>
                    <a:pt x="35" y="190"/>
                    <a:pt x="35" y="190"/>
                  </a:cubicBezTo>
                  <a:cubicBezTo>
                    <a:pt x="220" y="280"/>
                    <a:pt x="220" y="280"/>
                    <a:pt x="220" y="280"/>
                  </a:cubicBezTo>
                  <a:cubicBezTo>
                    <a:pt x="220" y="0"/>
                    <a:pt x="220" y="0"/>
                    <a:pt x="220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4D10A4E-6F02-4021-A1D6-914C04342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637" y="392113"/>
              <a:ext cx="650875" cy="306388"/>
            </a:xfrm>
            <a:custGeom>
              <a:avLst/>
              <a:gdLst>
                <a:gd name="T0" fmla="*/ 39 w 292"/>
                <a:gd name="T1" fmla="*/ 137 h 137"/>
                <a:gd name="T2" fmla="*/ 292 w 292"/>
                <a:gd name="T3" fmla="*/ 137 h 137"/>
                <a:gd name="T4" fmla="*/ 292 w 292"/>
                <a:gd name="T5" fmla="*/ 110 h 137"/>
                <a:gd name="T6" fmla="*/ 102 w 292"/>
                <a:gd name="T7" fmla="*/ 17 h 137"/>
                <a:gd name="T8" fmla="*/ 50 w 292"/>
                <a:gd name="T9" fmla="*/ 35 h 137"/>
                <a:gd name="T10" fmla="*/ 17 w 292"/>
                <a:gd name="T11" fmla="*/ 103 h 137"/>
                <a:gd name="T12" fmla="*/ 39 w 292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7">
                  <a:moveTo>
                    <a:pt x="39" y="137"/>
                  </a:moveTo>
                  <a:cubicBezTo>
                    <a:pt x="292" y="137"/>
                    <a:pt x="292" y="137"/>
                    <a:pt x="292" y="137"/>
                  </a:cubicBezTo>
                  <a:cubicBezTo>
                    <a:pt x="292" y="110"/>
                    <a:pt x="292" y="110"/>
                    <a:pt x="292" y="110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67" y="0"/>
                    <a:pt x="50" y="35"/>
                    <a:pt x="50" y="35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0" y="137"/>
                    <a:pt x="39" y="137"/>
                    <a:pt x="3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95D4ADB-6B96-4FDF-BA5A-290792651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637" y="725488"/>
              <a:ext cx="650875" cy="306388"/>
            </a:xfrm>
            <a:custGeom>
              <a:avLst/>
              <a:gdLst>
                <a:gd name="T0" fmla="*/ 38 w 292"/>
                <a:gd name="T1" fmla="*/ 0 h 137"/>
                <a:gd name="T2" fmla="*/ 16 w 292"/>
                <a:gd name="T3" fmla="*/ 34 h 137"/>
                <a:gd name="T4" fmla="*/ 48 w 292"/>
                <a:gd name="T5" fmla="*/ 102 h 137"/>
                <a:gd name="T6" fmla="*/ 98 w 292"/>
                <a:gd name="T7" fmla="*/ 120 h 137"/>
                <a:gd name="T8" fmla="*/ 292 w 292"/>
                <a:gd name="T9" fmla="*/ 24 h 137"/>
                <a:gd name="T10" fmla="*/ 292 w 292"/>
                <a:gd name="T11" fmla="*/ 0 h 137"/>
                <a:gd name="T12" fmla="*/ 38 w 292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7">
                  <a:moveTo>
                    <a:pt x="38" y="0"/>
                  </a:moveTo>
                  <a:cubicBezTo>
                    <a:pt x="0" y="0"/>
                    <a:pt x="16" y="34"/>
                    <a:pt x="16" y="34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64" y="137"/>
                    <a:pt x="98" y="120"/>
                    <a:pt x="98" y="120"/>
                  </a:cubicBezTo>
                  <a:cubicBezTo>
                    <a:pt x="292" y="24"/>
                    <a:pt x="292" y="24"/>
                    <a:pt x="292" y="24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920B81-3D3B-42DD-8DFC-4E5F3496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A90BA-1003-465B-AE69-DDEEBD76A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90237-509B-40C0-8D08-E90C15A8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B378B-C023-45B9-967E-A5F49AEC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F1DA-2764-49B2-B6F3-1AE657C3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6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7E55A0-1E8B-4055-9787-2F627EC93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FA9F8-4638-459C-9D24-C705D78C7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35031-366E-4F52-BC89-3875433B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672E4-279E-4495-A086-CEF3CA33F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E0520-E7C2-4747-B061-444E07D1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BF54C41-0BFD-4D39-A865-44D8CBFE6E26}"/>
              </a:ext>
            </a:extLst>
          </p:cNvPr>
          <p:cNvGrpSpPr/>
          <p:nvPr userDrawn="1"/>
        </p:nvGrpSpPr>
        <p:grpSpPr>
          <a:xfrm>
            <a:off x="0" y="2709863"/>
            <a:ext cx="1284288" cy="4148137"/>
            <a:chOff x="11113" y="2747963"/>
            <a:chExt cx="1284288" cy="4148137"/>
          </a:xfrm>
          <a:solidFill>
            <a:schemeClr val="accent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AD9D512-C326-434E-9E68-9F8497A9A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2747963"/>
              <a:ext cx="971550" cy="2511425"/>
            </a:xfrm>
            <a:custGeom>
              <a:avLst/>
              <a:gdLst>
                <a:gd name="T0" fmla="*/ 368 w 436"/>
                <a:gd name="T1" fmla="*/ 945 h 1125"/>
                <a:gd name="T2" fmla="*/ 403 w 436"/>
                <a:gd name="T3" fmla="*/ 843 h 1125"/>
                <a:gd name="T4" fmla="*/ 0 w 436"/>
                <a:gd name="T5" fmla="*/ 0 h 1125"/>
                <a:gd name="T6" fmla="*/ 0 w 436"/>
                <a:gd name="T7" fmla="*/ 1125 h 1125"/>
                <a:gd name="T8" fmla="*/ 368 w 436"/>
                <a:gd name="T9" fmla="*/ 9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1125">
                  <a:moveTo>
                    <a:pt x="368" y="945"/>
                  </a:moveTo>
                  <a:cubicBezTo>
                    <a:pt x="436" y="912"/>
                    <a:pt x="403" y="843"/>
                    <a:pt x="403" y="8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5"/>
                    <a:pt x="0" y="1125"/>
                    <a:pt x="0" y="1125"/>
                  </a:cubicBezTo>
                  <a:lnTo>
                    <a:pt x="368" y="9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63A4E7C-3EF1-430B-A31E-BBAAC712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5664200"/>
              <a:ext cx="965200" cy="1231900"/>
            </a:xfrm>
            <a:custGeom>
              <a:avLst/>
              <a:gdLst>
                <a:gd name="T0" fmla="*/ 191 w 433"/>
                <a:gd name="T1" fmla="*/ 552 h 552"/>
                <a:gd name="T2" fmla="*/ 301 w 433"/>
                <a:gd name="T3" fmla="*/ 484 h 552"/>
                <a:gd name="T4" fmla="*/ 400 w 433"/>
                <a:gd name="T5" fmla="*/ 280 h 552"/>
                <a:gd name="T6" fmla="*/ 365 w 433"/>
                <a:gd name="T7" fmla="*/ 178 h 552"/>
                <a:gd name="T8" fmla="*/ 0 w 433"/>
                <a:gd name="T9" fmla="*/ 0 h 552"/>
                <a:gd name="T10" fmla="*/ 0 w 433"/>
                <a:gd name="T11" fmla="*/ 552 h 552"/>
                <a:gd name="T12" fmla="*/ 191 w 433"/>
                <a:gd name="T13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552">
                  <a:moveTo>
                    <a:pt x="191" y="552"/>
                  </a:moveTo>
                  <a:cubicBezTo>
                    <a:pt x="267" y="552"/>
                    <a:pt x="301" y="484"/>
                    <a:pt x="301" y="484"/>
                  </a:cubicBezTo>
                  <a:cubicBezTo>
                    <a:pt x="400" y="280"/>
                    <a:pt x="400" y="280"/>
                    <a:pt x="400" y="280"/>
                  </a:cubicBezTo>
                  <a:cubicBezTo>
                    <a:pt x="433" y="211"/>
                    <a:pt x="365" y="178"/>
                    <a:pt x="365" y="1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2"/>
                    <a:pt x="0" y="552"/>
                    <a:pt x="0" y="552"/>
                  </a:cubicBezTo>
                  <a:lnTo>
                    <a:pt x="191" y="5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FC056A5-81FD-4244-B279-C13A99998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5487988"/>
              <a:ext cx="1281113" cy="600075"/>
            </a:xfrm>
            <a:custGeom>
              <a:avLst/>
              <a:gdLst>
                <a:gd name="T0" fmla="*/ 499 w 575"/>
                <a:gd name="T1" fmla="*/ 0 h 269"/>
                <a:gd name="T2" fmla="*/ 0 w 575"/>
                <a:gd name="T3" fmla="*/ 0 h 269"/>
                <a:gd name="T4" fmla="*/ 0 w 575"/>
                <a:gd name="T5" fmla="*/ 53 h 269"/>
                <a:gd name="T6" fmla="*/ 375 w 575"/>
                <a:gd name="T7" fmla="*/ 236 h 269"/>
                <a:gd name="T8" fmla="*/ 477 w 575"/>
                <a:gd name="T9" fmla="*/ 201 h 269"/>
                <a:gd name="T10" fmla="*/ 542 w 575"/>
                <a:gd name="T11" fmla="*/ 68 h 269"/>
                <a:gd name="T12" fmla="*/ 499 w 575"/>
                <a:gd name="T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269">
                  <a:moveTo>
                    <a:pt x="49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75" y="236"/>
                    <a:pt x="375" y="236"/>
                    <a:pt x="375" y="236"/>
                  </a:cubicBezTo>
                  <a:cubicBezTo>
                    <a:pt x="444" y="269"/>
                    <a:pt x="477" y="201"/>
                    <a:pt x="477" y="201"/>
                  </a:cubicBezTo>
                  <a:cubicBezTo>
                    <a:pt x="542" y="68"/>
                    <a:pt x="542" y="68"/>
                    <a:pt x="542" y="68"/>
                  </a:cubicBezTo>
                  <a:cubicBezTo>
                    <a:pt x="575" y="0"/>
                    <a:pt x="499" y="0"/>
                    <a:pt x="4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B353444-8E8C-4269-A9A6-305C0D300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4830763"/>
              <a:ext cx="1284288" cy="604838"/>
            </a:xfrm>
            <a:custGeom>
              <a:avLst/>
              <a:gdLst>
                <a:gd name="T0" fmla="*/ 501 w 576"/>
                <a:gd name="T1" fmla="*/ 271 h 271"/>
                <a:gd name="T2" fmla="*/ 544 w 576"/>
                <a:gd name="T3" fmla="*/ 203 h 271"/>
                <a:gd name="T4" fmla="*/ 481 w 576"/>
                <a:gd name="T5" fmla="*/ 68 h 271"/>
                <a:gd name="T6" fmla="*/ 382 w 576"/>
                <a:gd name="T7" fmla="*/ 33 h 271"/>
                <a:gd name="T8" fmla="*/ 0 w 576"/>
                <a:gd name="T9" fmla="*/ 224 h 271"/>
                <a:gd name="T10" fmla="*/ 0 w 576"/>
                <a:gd name="T11" fmla="*/ 271 h 271"/>
                <a:gd name="T12" fmla="*/ 501 w 576"/>
                <a:gd name="T13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271">
                  <a:moveTo>
                    <a:pt x="501" y="271"/>
                  </a:moveTo>
                  <a:cubicBezTo>
                    <a:pt x="576" y="271"/>
                    <a:pt x="544" y="203"/>
                    <a:pt x="544" y="203"/>
                  </a:cubicBezTo>
                  <a:cubicBezTo>
                    <a:pt x="481" y="68"/>
                    <a:pt x="481" y="68"/>
                    <a:pt x="481" y="68"/>
                  </a:cubicBezTo>
                  <a:cubicBezTo>
                    <a:pt x="449" y="0"/>
                    <a:pt x="382" y="33"/>
                    <a:pt x="382" y="3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71"/>
                    <a:pt x="0" y="271"/>
                    <a:pt x="0" y="271"/>
                  </a:cubicBezTo>
                  <a:lnTo>
                    <a:pt x="501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75D1FE-7370-4D81-81B1-57864E61FCB5}"/>
              </a:ext>
            </a:extLst>
          </p:cNvPr>
          <p:cNvGrpSpPr/>
          <p:nvPr userDrawn="1"/>
        </p:nvGrpSpPr>
        <p:grpSpPr>
          <a:xfrm>
            <a:off x="11541125" y="-23813"/>
            <a:ext cx="650875" cy="2103438"/>
            <a:chOff x="8495637" y="-15875"/>
            <a:chExt cx="650875" cy="2103438"/>
          </a:xfrm>
          <a:solidFill>
            <a:schemeClr val="accent1"/>
          </a:solidFill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3307E96-099F-42EB-948C-B884105AE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2799" y="814388"/>
              <a:ext cx="493713" cy="1273175"/>
            </a:xfrm>
            <a:custGeom>
              <a:avLst/>
              <a:gdLst>
                <a:gd name="T0" fmla="*/ 34 w 221"/>
                <a:gd name="T1" fmla="*/ 91 h 570"/>
                <a:gd name="T2" fmla="*/ 16 w 221"/>
                <a:gd name="T3" fmla="*/ 143 h 570"/>
                <a:gd name="T4" fmla="*/ 221 w 221"/>
                <a:gd name="T5" fmla="*/ 570 h 570"/>
                <a:gd name="T6" fmla="*/ 221 w 221"/>
                <a:gd name="T7" fmla="*/ 0 h 570"/>
                <a:gd name="T8" fmla="*/ 34 w 221"/>
                <a:gd name="T9" fmla="*/ 9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570">
                  <a:moveTo>
                    <a:pt x="34" y="91"/>
                  </a:moveTo>
                  <a:cubicBezTo>
                    <a:pt x="0" y="108"/>
                    <a:pt x="16" y="143"/>
                    <a:pt x="16" y="143"/>
                  </a:cubicBezTo>
                  <a:cubicBezTo>
                    <a:pt x="221" y="570"/>
                    <a:pt x="221" y="570"/>
                    <a:pt x="221" y="570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34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FC83551-CD66-456E-A3AA-72D406DB7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974" y="-15875"/>
              <a:ext cx="490538" cy="625475"/>
            </a:xfrm>
            <a:custGeom>
              <a:avLst/>
              <a:gdLst>
                <a:gd name="T0" fmla="*/ 123 w 220"/>
                <a:gd name="T1" fmla="*/ 0 h 280"/>
                <a:gd name="T2" fmla="*/ 68 w 220"/>
                <a:gd name="T3" fmla="*/ 35 h 280"/>
                <a:gd name="T4" fmla="*/ 17 w 220"/>
                <a:gd name="T5" fmla="*/ 138 h 280"/>
                <a:gd name="T6" fmla="*/ 35 w 220"/>
                <a:gd name="T7" fmla="*/ 190 h 280"/>
                <a:gd name="T8" fmla="*/ 220 w 220"/>
                <a:gd name="T9" fmla="*/ 280 h 280"/>
                <a:gd name="T10" fmla="*/ 220 w 220"/>
                <a:gd name="T11" fmla="*/ 0 h 280"/>
                <a:gd name="T12" fmla="*/ 123 w 220"/>
                <a:gd name="T1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80">
                  <a:moveTo>
                    <a:pt x="123" y="0"/>
                  </a:moveTo>
                  <a:cubicBezTo>
                    <a:pt x="85" y="0"/>
                    <a:pt x="68" y="35"/>
                    <a:pt x="68" y="35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0" y="173"/>
                    <a:pt x="35" y="190"/>
                    <a:pt x="35" y="190"/>
                  </a:cubicBezTo>
                  <a:cubicBezTo>
                    <a:pt x="220" y="280"/>
                    <a:pt x="220" y="280"/>
                    <a:pt x="220" y="280"/>
                  </a:cubicBezTo>
                  <a:cubicBezTo>
                    <a:pt x="220" y="0"/>
                    <a:pt x="220" y="0"/>
                    <a:pt x="220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4D10A4E-6F02-4021-A1D6-914C04342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637" y="392113"/>
              <a:ext cx="650875" cy="306388"/>
            </a:xfrm>
            <a:custGeom>
              <a:avLst/>
              <a:gdLst>
                <a:gd name="T0" fmla="*/ 39 w 292"/>
                <a:gd name="T1" fmla="*/ 137 h 137"/>
                <a:gd name="T2" fmla="*/ 292 w 292"/>
                <a:gd name="T3" fmla="*/ 137 h 137"/>
                <a:gd name="T4" fmla="*/ 292 w 292"/>
                <a:gd name="T5" fmla="*/ 110 h 137"/>
                <a:gd name="T6" fmla="*/ 102 w 292"/>
                <a:gd name="T7" fmla="*/ 17 h 137"/>
                <a:gd name="T8" fmla="*/ 50 w 292"/>
                <a:gd name="T9" fmla="*/ 35 h 137"/>
                <a:gd name="T10" fmla="*/ 17 w 292"/>
                <a:gd name="T11" fmla="*/ 103 h 137"/>
                <a:gd name="T12" fmla="*/ 39 w 292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7">
                  <a:moveTo>
                    <a:pt x="39" y="137"/>
                  </a:moveTo>
                  <a:cubicBezTo>
                    <a:pt x="292" y="137"/>
                    <a:pt x="292" y="137"/>
                    <a:pt x="292" y="137"/>
                  </a:cubicBezTo>
                  <a:cubicBezTo>
                    <a:pt x="292" y="110"/>
                    <a:pt x="292" y="110"/>
                    <a:pt x="292" y="110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67" y="0"/>
                    <a:pt x="50" y="35"/>
                    <a:pt x="50" y="35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0" y="137"/>
                    <a:pt x="39" y="137"/>
                    <a:pt x="3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95D4ADB-6B96-4FDF-BA5A-290792651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637" y="725488"/>
              <a:ext cx="650875" cy="306388"/>
            </a:xfrm>
            <a:custGeom>
              <a:avLst/>
              <a:gdLst>
                <a:gd name="T0" fmla="*/ 38 w 292"/>
                <a:gd name="T1" fmla="*/ 0 h 137"/>
                <a:gd name="T2" fmla="*/ 16 w 292"/>
                <a:gd name="T3" fmla="*/ 34 h 137"/>
                <a:gd name="T4" fmla="*/ 48 w 292"/>
                <a:gd name="T5" fmla="*/ 102 h 137"/>
                <a:gd name="T6" fmla="*/ 98 w 292"/>
                <a:gd name="T7" fmla="*/ 120 h 137"/>
                <a:gd name="T8" fmla="*/ 292 w 292"/>
                <a:gd name="T9" fmla="*/ 24 h 137"/>
                <a:gd name="T10" fmla="*/ 292 w 292"/>
                <a:gd name="T11" fmla="*/ 0 h 137"/>
                <a:gd name="T12" fmla="*/ 38 w 292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7">
                  <a:moveTo>
                    <a:pt x="38" y="0"/>
                  </a:moveTo>
                  <a:cubicBezTo>
                    <a:pt x="0" y="0"/>
                    <a:pt x="16" y="34"/>
                    <a:pt x="16" y="34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64" y="137"/>
                    <a:pt x="98" y="120"/>
                    <a:pt x="98" y="120"/>
                  </a:cubicBezTo>
                  <a:cubicBezTo>
                    <a:pt x="292" y="24"/>
                    <a:pt x="292" y="24"/>
                    <a:pt x="292" y="24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920B81-3D3B-42DD-8DFC-4E5F3496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A90BA-1003-465B-AE69-DDEEBD76A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90237-509B-40C0-8D08-E90C15A8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B378B-C023-45B9-967E-A5F49AEC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F1DA-2764-49B2-B6F3-1AE657C3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2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BF54C41-0BFD-4D39-A865-44D8CBFE6E26}"/>
              </a:ext>
            </a:extLst>
          </p:cNvPr>
          <p:cNvGrpSpPr/>
          <p:nvPr userDrawn="1"/>
        </p:nvGrpSpPr>
        <p:grpSpPr>
          <a:xfrm>
            <a:off x="0" y="2709863"/>
            <a:ext cx="1284288" cy="4148137"/>
            <a:chOff x="11113" y="2747963"/>
            <a:chExt cx="1284288" cy="4148137"/>
          </a:xfrm>
          <a:solidFill>
            <a:schemeClr val="tx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AD9D512-C326-434E-9E68-9F8497A9A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2747963"/>
              <a:ext cx="971550" cy="2511425"/>
            </a:xfrm>
            <a:custGeom>
              <a:avLst/>
              <a:gdLst>
                <a:gd name="T0" fmla="*/ 368 w 436"/>
                <a:gd name="T1" fmla="*/ 945 h 1125"/>
                <a:gd name="T2" fmla="*/ 403 w 436"/>
                <a:gd name="T3" fmla="*/ 843 h 1125"/>
                <a:gd name="T4" fmla="*/ 0 w 436"/>
                <a:gd name="T5" fmla="*/ 0 h 1125"/>
                <a:gd name="T6" fmla="*/ 0 w 436"/>
                <a:gd name="T7" fmla="*/ 1125 h 1125"/>
                <a:gd name="T8" fmla="*/ 368 w 436"/>
                <a:gd name="T9" fmla="*/ 9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1125">
                  <a:moveTo>
                    <a:pt x="368" y="945"/>
                  </a:moveTo>
                  <a:cubicBezTo>
                    <a:pt x="436" y="912"/>
                    <a:pt x="403" y="843"/>
                    <a:pt x="403" y="8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5"/>
                    <a:pt x="0" y="1125"/>
                    <a:pt x="0" y="1125"/>
                  </a:cubicBezTo>
                  <a:lnTo>
                    <a:pt x="368" y="9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63A4E7C-3EF1-430B-A31E-BBAAC712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5664200"/>
              <a:ext cx="965200" cy="1231900"/>
            </a:xfrm>
            <a:custGeom>
              <a:avLst/>
              <a:gdLst>
                <a:gd name="T0" fmla="*/ 191 w 433"/>
                <a:gd name="T1" fmla="*/ 552 h 552"/>
                <a:gd name="T2" fmla="*/ 301 w 433"/>
                <a:gd name="T3" fmla="*/ 484 h 552"/>
                <a:gd name="T4" fmla="*/ 400 w 433"/>
                <a:gd name="T5" fmla="*/ 280 h 552"/>
                <a:gd name="T6" fmla="*/ 365 w 433"/>
                <a:gd name="T7" fmla="*/ 178 h 552"/>
                <a:gd name="T8" fmla="*/ 0 w 433"/>
                <a:gd name="T9" fmla="*/ 0 h 552"/>
                <a:gd name="T10" fmla="*/ 0 w 433"/>
                <a:gd name="T11" fmla="*/ 552 h 552"/>
                <a:gd name="T12" fmla="*/ 191 w 433"/>
                <a:gd name="T13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552">
                  <a:moveTo>
                    <a:pt x="191" y="552"/>
                  </a:moveTo>
                  <a:cubicBezTo>
                    <a:pt x="267" y="552"/>
                    <a:pt x="301" y="484"/>
                    <a:pt x="301" y="484"/>
                  </a:cubicBezTo>
                  <a:cubicBezTo>
                    <a:pt x="400" y="280"/>
                    <a:pt x="400" y="280"/>
                    <a:pt x="400" y="280"/>
                  </a:cubicBezTo>
                  <a:cubicBezTo>
                    <a:pt x="433" y="211"/>
                    <a:pt x="365" y="178"/>
                    <a:pt x="365" y="1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2"/>
                    <a:pt x="0" y="552"/>
                    <a:pt x="0" y="552"/>
                  </a:cubicBezTo>
                  <a:lnTo>
                    <a:pt x="191" y="5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FC056A5-81FD-4244-B279-C13A99998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5487988"/>
              <a:ext cx="1281113" cy="600075"/>
            </a:xfrm>
            <a:custGeom>
              <a:avLst/>
              <a:gdLst>
                <a:gd name="T0" fmla="*/ 499 w 575"/>
                <a:gd name="T1" fmla="*/ 0 h 269"/>
                <a:gd name="T2" fmla="*/ 0 w 575"/>
                <a:gd name="T3" fmla="*/ 0 h 269"/>
                <a:gd name="T4" fmla="*/ 0 w 575"/>
                <a:gd name="T5" fmla="*/ 53 h 269"/>
                <a:gd name="T6" fmla="*/ 375 w 575"/>
                <a:gd name="T7" fmla="*/ 236 h 269"/>
                <a:gd name="T8" fmla="*/ 477 w 575"/>
                <a:gd name="T9" fmla="*/ 201 h 269"/>
                <a:gd name="T10" fmla="*/ 542 w 575"/>
                <a:gd name="T11" fmla="*/ 68 h 269"/>
                <a:gd name="T12" fmla="*/ 499 w 575"/>
                <a:gd name="T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269">
                  <a:moveTo>
                    <a:pt x="49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75" y="236"/>
                    <a:pt x="375" y="236"/>
                    <a:pt x="375" y="236"/>
                  </a:cubicBezTo>
                  <a:cubicBezTo>
                    <a:pt x="444" y="269"/>
                    <a:pt x="477" y="201"/>
                    <a:pt x="477" y="201"/>
                  </a:cubicBezTo>
                  <a:cubicBezTo>
                    <a:pt x="542" y="68"/>
                    <a:pt x="542" y="68"/>
                    <a:pt x="542" y="68"/>
                  </a:cubicBezTo>
                  <a:cubicBezTo>
                    <a:pt x="575" y="0"/>
                    <a:pt x="499" y="0"/>
                    <a:pt x="4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B353444-8E8C-4269-A9A6-305C0D300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4830763"/>
              <a:ext cx="1284288" cy="604838"/>
            </a:xfrm>
            <a:custGeom>
              <a:avLst/>
              <a:gdLst>
                <a:gd name="T0" fmla="*/ 501 w 576"/>
                <a:gd name="T1" fmla="*/ 271 h 271"/>
                <a:gd name="T2" fmla="*/ 544 w 576"/>
                <a:gd name="T3" fmla="*/ 203 h 271"/>
                <a:gd name="T4" fmla="*/ 481 w 576"/>
                <a:gd name="T5" fmla="*/ 68 h 271"/>
                <a:gd name="T6" fmla="*/ 382 w 576"/>
                <a:gd name="T7" fmla="*/ 33 h 271"/>
                <a:gd name="T8" fmla="*/ 0 w 576"/>
                <a:gd name="T9" fmla="*/ 224 h 271"/>
                <a:gd name="T10" fmla="*/ 0 w 576"/>
                <a:gd name="T11" fmla="*/ 271 h 271"/>
                <a:gd name="T12" fmla="*/ 501 w 576"/>
                <a:gd name="T13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271">
                  <a:moveTo>
                    <a:pt x="501" y="271"/>
                  </a:moveTo>
                  <a:cubicBezTo>
                    <a:pt x="576" y="271"/>
                    <a:pt x="544" y="203"/>
                    <a:pt x="544" y="203"/>
                  </a:cubicBezTo>
                  <a:cubicBezTo>
                    <a:pt x="481" y="68"/>
                    <a:pt x="481" y="68"/>
                    <a:pt x="481" y="68"/>
                  </a:cubicBezTo>
                  <a:cubicBezTo>
                    <a:pt x="449" y="0"/>
                    <a:pt x="382" y="33"/>
                    <a:pt x="382" y="3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71"/>
                    <a:pt x="0" y="271"/>
                    <a:pt x="0" y="271"/>
                  </a:cubicBezTo>
                  <a:lnTo>
                    <a:pt x="501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75D1FE-7370-4D81-81B1-57864E61FCB5}"/>
              </a:ext>
            </a:extLst>
          </p:cNvPr>
          <p:cNvGrpSpPr/>
          <p:nvPr userDrawn="1"/>
        </p:nvGrpSpPr>
        <p:grpSpPr>
          <a:xfrm>
            <a:off x="11541125" y="-23813"/>
            <a:ext cx="650875" cy="2103438"/>
            <a:chOff x="8495637" y="-15875"/>
            <a:chExt cx="650875" cy="2103438"/>
          </a:xfrm>
          <a:solidFill>
            <a:schemeClr val="tx2"/>
          </a:solidFill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3307E96-099F-42EB-948C-B884105AE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2799" y="814388"/>
              <a:ext cx="493713" cy="1273175"/>
            </a:xfrm>
            <a:custGeom>
              <a:avLst/>
              <a:gdLst>
                <a:gd name="T0" fmla="*/ 34 w 221"/>
                <a:gd name="T1" fmla="*/ 91 h 570"/>
                <a:gd name="T2" fmla="*/ 16 w 221"/>
                <a:gd name="T3" fmla="*/ 143 h 570"/>
                <a:gd name="T4" fmla="*/ 221 w 221"/>
                <a:gd name="T5" fmla="*/ 570 h 570"/>
                <a:gd name="T6" fmla="*/ 221 w 221"/>
                <a:gd name="T7" fmla="*/ 0 h 570"/>
                <a:gd name="T8" fmla="*/ 34 w 221"/>
                <a:gd name="T9" fmla="*/ 9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570">
                  <a:moveTo>
                    <a:pt x="34" y="91"/>
                  </a:moveTo>
                  <a:cubicBezTo>
                    <a:pt x="0" y="108"/>
                    <a:pt x="16" y="143"/>
                    <a:pt x="16" y="143"/>
                  </a:cubicBezTo>
                  <a:cubicBezTo>
                    <a:pt x="221" y="570"/>
                    <a:pt x="221" y="570"/>
                    <a:pt x="221" y="570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34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FC83551-CD66-456E-A3AA-72D406DB7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974" y="-15875"/>
              <a:ext cx="490538" cy="625475"/>
            </a:xfrm>
            <a:custGeom>
              <a:avLst/>
              <a:gdLst>
                <a:gd name="T0" fmla="*/ 123 w 220"/>
                <a:gd name="T1" fmla="*/ 0 h 280"/>
                <a:gd name="T2" fmla="*/ 68 w 220"/>
                <a:gd name="T3" fmla="*/ 35 h 280"/>
                <a:gd name="T4" fmla="*/ 17 w 220"/>
                <a:gd name="T5" fmla="*/ 138 h 280"/>
                <a:gd name="T6" fmla="*/ 35 w 220"/>
                <a:gd name="T7" fmla="*/ 190 h 280"/>
                <a:gd name="T8" fmla="*/ 220 w 220"/>
                <a:gd name="T9" fmla="*/ 280 h 280"/>
                <a:gd name="T10" fmla="*/ 220 w 220"/>
                <a:gd name="T11" fmla="*/ 0 h 280"/>
                <a:gd name="T12" fmla="*/ 123 w 220"/>
                <a:gd name="T1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80">
                  <a:moveTo>
                    <a:pt x="123" y="0"/>
                  </a:moveTo>
                  <a:cubicBezTo>
                    <a:pt x="85" y="0"/>
                    <a:pt x="68" y="35"/>
                    <a:pt x="68" y="35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0" y="173"/>
                    <a:pt x="35" y="190"/>
                    <a:pt x="35" y="190"/>
                  </a:cubicBezTo>
                  <a:cubicBezTo>
                    <a:pt x="220" y="280"/>
                    <a:pt x="220" y="280"/>
                    <a:pt x="220" y="280"/>
                  </a:cubicBezTo>
                  <a:cubicBezTo>
                    <a:pt x="220" y="0"/>
                    <a:pt x="220" y="0"/>
                    <a:pt x="220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4D10A4E-6F02-4021-A1D6-914C04342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637" y="392113"/>
              <a:ext cx="650875" cy="306388"/>
            </a:xfrm>
            <a:custGeom>
              <a:avLst/>
              <a:gdLst>
                <a:gd name="T0" fmla="*/ 39 w 292"/>
                <a:gd name="T1" fmla="*/ 137 h 137"/>
                <a:gd name="T2" fmla="*/ 292 w 292"/>
                <a:gd name="T3" fmla="*/ 137 h 137"/>
                <a:gd name="T4" fmla="*/ 292 w 292"/>
                <a:gd name="T5" fmla="*/ 110 h 137"/>
                <a:gd name="T6" fmla="*/ 102 w 292"/>
                <a:gd name="T7" fmla="*/ 17 h 137"/>
                <a:gd name="T8" fmla="*/ 50 w 292"/>
                <a:gd name="T9" fmla="*/ 35 h 137"/>
                <a:gd name="T10" fmla="*/ 17 w 292"/>
                <a:gd name="T11" fmla="*/ 103 h 137"/>
                <a:gd name="T12" fmla="*/ 39 w 292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7">
                  <a:moveTo>
                    <a:pt x="39" y="137"/>
                  </a:moveTo>
                  <a:cubicBezTo>
                    <a:pt x="292" y="137"/>
                    <a:pt x="292" y="137"/>
                    <a:pt x="292" y="137"/>
                  </a:cubicBezTo>
                  <a:cubicBezTo>
                    <a:pt x="292" y="110"/>
                    <a:pt x="292" y="110"/>
                    <a:pt x="292" y="110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67" y="0"/>
                    <a:pt x="50" y="35"/>
                    <a:pt x="50" y="35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0" y="137"/>
                    <a:pt x="39" y="137"/>
                    <a:pt x="3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95D4ADB-6B96-4FDF-BA5A-290792651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637" y="725488"/>
              <a:ext cx="650875" cy="306388"/>
            </a:xfrm>
            <a:custGeom>
              <a:avLst/>
              <a:gdLst>
                <a:gd name="T0" fmla="*/ 38 w 292"/>
                <a:gd name="T1" fmla="*/ 0 h 137"/>
                <a:gd name="T2" fmla="*/ 16 w 292"/>
                <a:gd name="T3" fmla="*/ 34 h 137"/>
                <a:gd name="T4" fmla="*/ 48 w 292"/>
                <a:gd name="T5" fmla="*/ 102 h 137"/>
                <a:gd name="T6" fmla="*/ 98 w 292"/>
                <a:gd name="T7" fmla="*/ 120 h 137"/>
                <a:gd name="T8" fmla="*/ 292 w 292"/>
                <a:gd name="T9" fmla="*/ 24 h 137"/>
                <a:gd name="T10" fmla="*/ 292 w 292"/>
                <a:gd name="T11" fmla="*/ 0 h 137"/>
                <a:gd name="T12" fmla="*/ 38 w 292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7">
                  <a:moveTo>
                    <a:pt x="38" y="0"/>
                  </a:moveTo>
                  <a:cubicBezTo>
                    <a:pt x="0" y="0"/>
                    <a:pt x="16" y="34"/>
                    <a:pt x="16" y="34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64" y="137"/>
                    <a:pt x="98" y="120"/>
                    <a:pt x="98" y="120"/>
                  </a:cubicBezTo>
                  <a:cubicBezTo>
                    <a:pt x="292" y="24"/>
                    <a:pt x="292" y="24"/>
                    <a:pt x="292" y="24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920B81-3D3B-42DD-8DFC-4E5F3496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A90BA-1003-465B-AE69-DDEEBD76A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90237-509B-40C0-8D08-E90C15A8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B378B-C023-45B9-967E-A5F49AEC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F1DA-2764-49B2-B6F3-1AE657C3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BF54C41-0BFD-4D39-A865-44D8CBFE6E26}"/>
              </a:ext>
            </a:extLst>
          </p:cNvPr>
          <p:cNvGrpSpPr/>
          <p:nvPr userDrawn="1"/>
        </p:nvGrpSpPr>
        <p:grpSpPr>
          <a:xfrm>
            <a:off x="0" y="2709863"/>
            <a:ext cx="1284288" cy="4148137"/>
            <a:chOff x="11113" y="2747963"/>
            <a:chExt cx="1284288" cy="4148137"/>
          </a:xfrm>
          <a:solidFill>
            <a:schemeClr val="accent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AD9D512-C326-434E-9E68-9F8497A9A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2747963"/>
              <a:ext cx="971550" cy="2511425"/>
            </a:xfrm>
            <a:custGeom>
              <a:avLst/>
              <a:gdLst>
                <a:gd name="T0" fmla="*/ 368 w 436"/>
                <a:gd name="T1" fmla="*/ 945 h 1125"/>
                <a:gd name="T2" fmla="*/ 403 w 436"/>
                <a:gd name="T3" fmla="*/ 843 h 1125"/>
                <a:gd name="T4" fmla="*/ 0 w 436"/>
                <a:gd name="T5" fmla="*/ 0 h 1125"/>
                <a:gd name="T6" fmla="*/ 0 w 436"/>
                <a:gd name="T7" fmla="*/ 1125 h 1125"/>
                <a:gd name="T8" fmla="*/ 368 w 436"/>
                <a:gd name="T9" fmla="*/ 9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1125">
                  <a:moveTo>
                    <a:pt x="368" y="945"/>
                  </a:moveTo>
                  <a:cubicBezTo>
                    <a:pt x="436" y="912"/>
                    <a:pt x="403" y="843"/>
                    <a:pt x="403" y="8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5"/>
                    <a:pt x="0" y="1125"/>
                    <a:pt x="0" y="1125"/>
                  </a:cubicBezTo>
                  <a:lnTo>
                    <a:pt x="368" y="9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63A4E7C-3EF1-430B-A31E-BBAAC712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5664200"/>
              <a:ext cx="965200" cy="1231900"/>
            </a:xfrm>
            <a:custGeom>
              <a:avLst/>
              <a:gdLst>
                <a:gd name="T0" fmla="*/ 191 w 433"/>
                <a:gd name="T1" fmla="*/ 552 h 552"/>
                <a:gd name="T2" fmla="*/ 301 w 433"/>
                <a:gd name="T3" fmla="*/ 484 h 552"/>
                <a:gd name="T4" fmla="*/ 400 w 433"/>
                <a:gd name="T5" fmla="*/ 280 h 552"/>
                <a:gd name="T6" fmla="*/ 365 w 433"/>
                <a:gd name="T7" fmla="*/ 178 h 552"/>
                <a:gd name="T8" fmla="*/ 0 w 433"/>
                <a:gd name="T9" fmla="*/ 0 h 552"/>
                <a:gd name="T10" fmla="*/ 0 w 433"/>
                <a:gd name="T11" fmla="*/ 552 h 552"/>
                <a:gd name="T12" fmla="*/ 191 w 433"/>
                <a:gd name="T13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552">
                  <a:moveTo>
                    <a:pt x="191" y="552"/>
                  </a:moveTo>
                  <a:cubicBezTo>
                    <a:pt x="267" y="552"/>
                    <a:pt x="301" y="484"/>
                    <a:pt x="301" y="484"/>
                  </a:cubicBezTo>
                  <a:cubicBezTo>
                    <a:pt x="400" y="280"/>
                    <a:pt x="400" y="280"/>
                    <a:pt x="400" y="280"/>
                  </a:cubicBezTo>
                  <a:cubicBezTo>
                    <a:pt x="433" y="211"/>
                    <a:pt x="365" y="178"/>
                    <a:pt x="365" y="1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2"/>
                    <a:pt x="0" y="552"/>
                    <a:pt x="0" y="552"/>
                  </a:cubicBezTo>
                  <a:lnTo>
                    <a:pt x="191" y="5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FC056A5-81FD-4244-B279-C13A99998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5487988"/>
              <a:ext cx="1281113" cy="600075"/>
            </a:xfrm>
            <a:custGeom>
              <a:avLst/>
              <a:gdLst>
                <a:gd name="T0" fmla="*/ 499 w 575"/>
                <a:gd name="T1" fmla="*/ 0 h 269"/>
                <a:gd name="T2" fmla="*/ 0 w 575"/>
                <a:gd name="T3" fmla="*/ 0 h 269"/>
                <a:gd name="T4" fmla="*/ 0 w 575"/>
                <a:gd name="T5" fmla="*/ 53 h 269"/>
                <a:gd name="T6" fmla="*/ 375 w 575"/>
                <a:gd name="T7" fmla="*/ 236 h 269"/>
                <a:gd name="T8" fmla="*/ 477 w 575"/>
                <a:gd name="T9" fmla="*/ 201 h 269"/>
                <a:gd name="T10" fmla="*/ 542 w 575"/>
                <a:gd name="T11" fmla="*/ 68 h 269"/>
                <a:gd name="T12" fmla="*/ 499 w 575"/>
                <a:gd name="T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269">
                  <a:moveTo>
                    <a:pt x="49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75" y="236"/>
                    <a:pt x="375" y="236"/>
                    <a:pt x="375" y="236"/>
                  </a:cubicBezTo>
                  <a:cubicBezTo>
                    <a:pt x="444" y="269"/>
                    <a:pt x="477" y="201"/>
                    <a:pt x="477" y="201"/>
                  </a:cubicBezTo>
                  <a:cubicBezTo>
                    <a:pt x="542" y="68"/>
                    <a:pt x="542" y="68"/>
                    <a:pt x="542" y="68"/>
                  </a:cubicBezTo>
                  <a:cubicBezTo>
                    <a:pt x="575" y="0"/>
                    <a:pt x="499" y="0"/>
                    <a:pt x="4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B353444-8E8C-4269-A9A6-305C0D300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4830763"/>
              <a:ext cx="1284288" cy="604838"/>
            </a:xfrm>
            <a:custGeom>
              <a:avLst/>
              <a:gdLst>
                <a:gd name="T0" fmla="*/ 501 w 576"/>
                <a:gd name="T1" fmla="*/ 271 h 271"/>
                <a:gd name="T2" fmla="*/ 544 w 576"/>
                <a:gd name="T3" fmla="*/ 203 h 271"/>
                <a:gd name="T4" fmla="*/ 481 w 576"/>
                <a:gd name="T5" fmla="*/ 68 h 271"/>
                <a:gd name="T6" fmla="*/ 382 w 576"/>
                <a:gd name="T7" fmla="*/ 33 h 271"/>
                <a:gd name="T8" fmla="*/ 0 w 576"/>
                <a:gd name="T9" fmla="*/ 224 h 271"/>
                <a:gd name="T10" fmla="*/ 0 w 576"/>
                <a:gd name="T11" fmla="*/ 271 h 271"/>
                <a:gd name="T12" fmla="*/ 501 w 576"/>
                <a:gd name="T13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271">
                  <a:moveTo>
                    <a:pt x="501" y="271"/>
                  </a:moveTo>
                  <a:cubicBezTo>
                    <a:pt x="576" y="271"/>
                    <a:pt x="544" y="203"/>
                    <a:pt x="544" y="203"/>
                  </a:cubicBezTo>
                  <a:cubicBezTo>
                    <a:pt x="481" y="68"/>
                    <a:pt x="481" y="68"/>
                    <a:pt x="481" y="68"/>
                  </a:cubicBezTo>
                  <a:cubicBezTo>
                    <a:pt x="449" y="0"/>
                    <a:pt x="382" y="33"/>
                    <a:pt x="382" y="3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71"/>
                    <a:pt x="0" y="271"/>
                    <a:pt x="0" y="271"/>
                  </a:cubicBezTo>
                  <a:lnTo>
                    <a:pt x="501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75D1FE-7370-4D81-81B1-57864E61FCB5}"/>
              </a:ext>
            </a:extLst>
          </p:cNvPr>
          <p:cNvGrpSpPr/>
          <p:nvPr userDrawn="1"/>
        </p:nvGrpSpPr>
        <p:grpSpPr>
          <a:xfrm>
            <a:off x="11541125" y="-23813"/>
            <a:ext cx="650875" cy="2103438"/>
            <a:chOff x="8495637" y="-15875"/>
            <a:chExt cx="650875" cy="2103438"/>
          </a:xfrm>
          <a:solidFill>
            <a:schemeClr val="accent2"/>
          </a:solidFill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3307E96-099F-42EB-948C-B884105AE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2799" y="814388"/>
              <a:ext cx="493713" cy="1273175"/>
            </a:xfrm>
            <a:custGeom>
              <a:avLst/>
              <a:gdLst>
                <a:gd name="T0" fmla="*/ 34 w 221"/>
                <a:gd name="T1" fmla="*/ 91 h 570"/>
                <a:gd name="T2" fmla="*/ 16 w 221"/>
                <a:gd name="T3" fmla="*/ 143 h 570"/>
                <a:gd name="T4" fmla="*/ 221 w 221"/>
                <a:gd name="T5" fmla="*/ 570 h 570"/>
                <a:gd name="T6" fmla="*/ 221 w 221"/>
                <a:gd name="T7" fmla="*/ 0 h 570"/>
                <a:gd name="T8" fmla="*/ 34 w 221"/>
                <a:gd name="T9" fmla="*/ 9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570">
                  <a:moveTo>
                    <a:pt x="34" y="91"/>
                  </a:moveTo>
                  <a:cubicBezTo>
                    <a:pt x="0" y="108"/>
                    <a:pt x="16" y="143"/>
                    <a:pt x="16" y="143"/>
                  </a:cubicBezTo>
                  <a:cubicBezTo>
                    <a:pt x="221" y="570"/>
                    <a:pt x="221" y="570"/>
                    <a:pt x="221" y="570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34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FC83551-CD66-456E-A3AA-72D406DB7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974" y="-15875"/>
              <a:ext cx="490538" cy="625475"/>
            </a:xfrm>
            <a:custGeom>
              <a:avLst/>
              <a:gdLst>
                <a:gd name="T0" fmla="*/ 123 w 220"/>
                <a:gd name="T1" fmla="*/ 0 h 280"/>
                <a:gd name="T2" fmla="*/ 68 w 220"/>
                <a:gd name="T3" fmla="*/ 35 h 280"/>
                <a:gd name="T4" fmla="*/ 17 w 220"/>
                <a:gd name="T5" fmla="*/ 138 h 280"/>
                <a:gd name="T6" fmla="*/ 35 w 220"/>
                <a:gd name="T7" fmla="*/ 190 h 280"/>
                <a:gd name="T8" fmla="*/ 220 w 220"/>
                <a:gd name="T9" fmla="*/ 280 h 280"/>
                <a:gd name="T10" fmla="*/ 220 w 220"/>
                <a:gd name="T11" fmla="*/ 0 h 280"/>
                <a:gd name="T12" fmla="*/ 123 w 220"/>
                <a:gd name="T1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80">
                  <a:moveTo>
                    <a:pt x="123" y="0"/>
                  </a:moveTo>
                  <a:cubicBezTo>
                    <a:pt x="85" y="0"/>
                    <a:pt x="68" y="35"/>
                    <a:pt x="68" y="35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0" y="173"/>
                    <a:pt x="35" y="190"/>
                    <a:pt x="35" y="190"/>
                  </a:cubicBezTo>
                  <a:cubicBezTo>
                    <a:pt x="220" y="280"/>
                    <a:pt x="220" y="280"/>
                    <a:pt x="220" y="280"/>
                  </a:cubicBezTo>
                  <a:cubicBezTo>
                    <a:pt x="220" y="0"/>
                    <a:pt x="220" y="0"/>
                    <a:pt x="220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4D10A4E-6F02-4021-A1D6-914C04342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637" y="392113"/>
              <a:ext cx="650875" cy="306388"/>
            </a:xfrm>
            <a:custGeom>
              <a:avLst/>
              <a:gdLst>
                <a:gd name="T0" fmla="*/ 39 w 292"/>
                <a:gd name="T1" fmla="*/ 137 h 137"/>
                <a:gd name="T2" fmla="*/ 292 w 292"/>
                <a:gd name="T3" fmla="*/ 137 h 137"/>
                <a:gd name="T4" fmla="*/ 292 w 292"/>
                <a:gd name="T5" fmla="*/ 110 h 137"/>
                <a:gd name="T6" fmla="*/ 102 w 292"/>
                <a:gd name="T7" fmla="*/ 17 h 137"/>
                <a:gd name="T8" fmla="*/ 50 w 292"/>
                <a:gd name="T9" fmla="*/ 35 h 137"/>
                <a:gd name="T10" fmla="*/ 17 w 292"/>
                <a:gd name="T11" fmla="*/ 103 h 137"/>
                <a:gd name="T12" fmla="*/ 39 w 292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7">
                  <a:moveTo>
                    <a:pt x="39" y="137"/>
                  </a:moveTo>
                  <a:cubicBezTo>
                    <a:pt x="292" y="137"/>
                    <a:pt x="292" y="137"/>
                    <a:pt x="292" y="137"/>
                  </a:cubicBezTo>
                  <a:cubicBezTo>
                    <a:pt x="292" y="110"/>
                    <a:pt x="292" y="110"/>
                    <a:pt x="292" y="110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67" y="0"/>
                    <a:pt x="50" y="35"/>
                    <a:pt x="50" y="35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0" y="137"/>
                    <a:pt x="39" y="137"/>
                    <a:pt x="3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95D4ADB-6B96-4FDF-BA5A-290792651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637" y="725488"/>
              <a:ext cx="650875" cy="306388"/>
            </a:xfrm>
            <a:custGeom>
              <a:avLst/>
              <a:gdLst>
                <a:gd name="T0" fmla="*/ 38 w 292"/>
                <a:gd name="T1" fmla="*/ 0 h 137"/>
                <a:gd name="T2" fmla="*/ 16 w 292"/>
                <a:gd name="T3" fmla="*/ 34 h 137"/>
                <a:gd name="T4" fmla="*/ 48 w 292"/>
                <a:gd name="T5" fmla="*/ 102 h 137"/>
                <a:gd name="T6" fmla="*/ 98 w 292"/>
                <a:gd name="T7" fmla="*/ 120 h 137"/>
                <a:gd name="T8" fmla="*/ 292 w 292"/>
                <a:gd name="T9" fmla="*/ 24 h 137"/>
                <a:gd name="T10" fmla="*/ 292 w 292"/>
                <a:gd name="T11" fmla="*/ 0 h 137"/>
                <a:gd name="T12" fmla="*/ 38 w 292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7">
                  <a:moveTo>
                    <a:pt x="38" y="0"/>
                  </a:moveTo>
                  <a:cubicBezTo>
                    <a:pt x="0" y="0"/>
                    <a:pt x="16" y="34"/>
                    <a:pt x="16" y="34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64" y="137"/>
                    <a:pt x="98" y="120"/>
                    <a:pt x="98" y="120"/>
                  </a:cubicBezTo>
                  <a:cubicBezTo>
                    <a:pt x="292" y="24"/>
                    <a:pt x="292" y="24"/>
                    <a:pt x="292" y="24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920B81-3D3B-42DD-8DFC-4E5F3496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A90BA-1003-465B-AE69-DDEEBD76A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90237-509B-40C0-8D08-E90C15A8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B378B-C023-45B9-967E-A5F49AEC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F1DA-2764-49B2-B6F3-1AE657C3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0B81-3D3B-42DD-8DFC-4E5F3496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A90BA-1003-465B-AE69-DDEEBD76A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90237-509B-40C0-8D08-E90C15A8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B378B-C023-45B9-967E-A5F49AEC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F1DA-2764-49B2-B6F3-1AE657C3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D04E-EEFE-47F2-9F75-067F56580AD9}"/>
              </a:ext>
            </a:extLst>
          </p:cNvPr>
          <p:cNvGrpSpPr/>
          <p:nvPr userDrawn="1"/>
        </p:nvGrpSpPr>
        <p:grpSpPr>
          <a:xfrm>
            <a:off x="11541125" y="4754562"/>
            <a:ext cx="650875" cy="2103438"/>
            <a:chOff x="8495637" y="-15875"/>
            <a:chExt cx="650875" cy="2103438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70CC049-B210-48D8-BBFC-6CE10571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2799" y="814388"/>
              <a:ext cx="493713" cy="1273175"/>
            </a:xfrm>
            <a:custGeom>
              <a:avLst/>
              <a:gdLst>
                <a:gd name="T0" fmla="*/ 34 w 221"/>
                <a:gd name="T1" fmla="*/ 91 h 570"/>
                <a:gd name="T2" fmla="*/ 16 w 221"/>
                <a:gd name="T3" fmla="*/ 143 h 570"/>
                <a:gd name="T4" fmla="*/ 221 w 221"/>
                <a:gd name="T5" fmla="*/ 570 h 570"/>
                <a:gd name="T6" fmla="*/ 221 w 221"/>
                <a:gd name="T7" fmla="*/ 0 h 570"/>
                <a:gd name="T8" fmla="*/ 34 w 221"/>
                <a:gd name="T9" fmla="*/ 9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570">
                  <a:moveTo>
                    <a:pt x="34" y="91"/>
                  </a:moveTo>
                  <a:cubicBezTo>
                    <a:pt x="0" y="108"/>
                    <a:pt x="16" y="143"/>
                    <a:pt x="16" y="143"/>
                  </a:cubicBezTo>
                  <a:cubicBezTo>
                    <a:pt x="221" y="570"/>
                    <a:pt x="221" y="570"/>
                    <a:pt x="221" y="570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34" y="91"/>
                  </a:lnTo>
                  <a:close/>
                </a:path>
              </a:pathLst>
            </a:custGeom>
            <a:solidFill>
              <a:srgbClr val="B30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729BE4D-69A6-4954-A429-E674F1C18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974" y="-15875"/>
              <a:ext cx="490538" cy="625475"/>
            </a:xfrm>
            <a:custGeom>
              <a:avLst/>
              <a:gdLst>
                <a:gd name="T0" fmla="*/ 123 w 220"/>
                <a:gd name="T1" fmla="*/ 0 h 280"/>
                <a:gd name="T2" fmla="*/ 68 w 220"/>
                <a:gd name="T3" fmla="*/ 35 h 280"/>
                <a:gd name="T4" fmla="*/ 17 w 220"/>
                <a:gd name="T5" fmla="*/ 138 h 280"/>
                <a:gd name="T6" fmla="*/ 35 w 220"/>
                <a:gd name="T7" fmla="*/ 190 h 280"/>
                <a:gd name="T8" fmla="*/ 220 w 220"/>
                <a:gd name="T9" fmla="*/ 280 h 280"/>
                <a:gd name="T10" fmla="*/ 220 w 220"/>
                <a:gd name="T11" fmla="*/ 0 h 280"/>
                <a:gd name="T12" fmla="*/ 123 w 220"/>
                <a:gd name="T1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80">
                  <a:moveTo>
                    <a:pt x="123" y="0"/>
                  </a:moveTo>
                  <a:cubicBezTo>
                    <a:pt x="85" y="0"/>
                    <a:pt x="68" y="35"/>
                    <a:pt x="68" y="35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0" y="173"/>
                    <a:pt x="35" y="190"/>
                    <a:pt x="35" y="190"/>
                  </a:cubicBezTo>
                  <a:cubicBezTo>
                    <a:pt x="220" y="280"/>
                    <a:pt x="220" y="280"/>
                    <a:pt x="220" y="280"/>
                  </a:cubicBezTo>
                  <a:cubicBezTo>
                    <a:pt x="220" y="0"/>
                    <a:pt x="220" y="0"/>
                    <a:pt x="220" y="0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B5C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9307CED-5DA9-47E9-BA32-4701E83C8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637" y="392113"/>
              <a:ext cx="650875" cy="306388"/>
            </a:xfrm>
            <a:custGeom>
              <a:avLst/>
              <a:gdLst>
                <a:gd name="T0" fmla="*/ 39 w 292"/>
                <a:gd name="T1" fmla="*/ 137 h 137"/>
                <a:gd name="T2" fmla="*/ 292 w 292"/>
                <a:gd name="T3" fmla="*/ 137 h 137"/>
                <a:gd name="T4" fmla="*/ 292 w 292"/>
                <a:gd name="T5" fmla="*/ 110 h 137"/>
                <a:gd name="T6" fmla="*/ 102 w 292"/>
                <a:gd name="T7" fmla="*/ 17 h 137"/>
                <a:gd name="T8" fmla="*/ 50 w 292"/>
                <a:gd name="T9" fmla="*/ 35 h 137"/>
                <a:gd name="T10" fmla="*/ 17 w 292"/>
                <a:gd name="T11" fmla="*/ 103 h 137"/>
                <a:gd name="T12" fmla="*/ 39 w 292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7">
                  <a:moveTo>
                    <a:pt x="39" y="137"/>
                  </a:moveTo>
                  <a:cubicBezTo>
                    <a:pt x="292" y="137"/>
                    <a:pt x="292" y="137"/>
                    <a:pt x="292" y="137"/>
                  </a:cubicBezTo>
                  <a:cubicBezTo>
                    <a:pt x="292" y="110"/>
                    <a:pt x="292" y="110"/>
                    <a:pt x="292" y="110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67" y="0"/>
                    <a:pt x="50" y="35"/>
                    <a:pt x="50" y="35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0" y="137"/>
                    <a:pt x="39" y="137"/>
                    <a:pt x="39" y="137"/>
                  </a:cubicBezTo>
                  <a:close/>
                </a:path>
              </a:pathLst>
            </a:custGeom>
            <a:solidFill>
              <a:srgbClr val="F58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1A7966D-CA6F-4882-9400-D2FEB0CA6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637" y="725488"/>
              <a:ext cx="650875" cy="306388"/>
            </a:xfrm>
            <a:custGeom>
              <a:avLst/>
              <a:gdLst>
                <a:gd name="T0" fmla="*/ 38 w 292"/>
                <a:gd name="T1" fmla="*/ 0 h 137"/>
                <a:gd name="T2" fmla="*/ 16 w 292"/>
                <a:gd name="T3" fmla="*/ 34 h 137"/>
                <a:gd name="T4" fmla="*/ 48 w 292"/>
                <a:gd name="T5" fmla="*/ 102 h 137"/>
                <a:gd name="T6" fmla="*/ 98 w 292"/>
                <a:gd name="T7" fmla="*/ 120 h 137"/>
                <a:gd name="T8" fmla="*/ 292 w 292"/>
                <a:gd name="T9" fmla="*/ 24 h 137"/>
                <a:gd name="T10" fmla="*/ 292 w 292"/>
                <a:gd name="T11" fmla="*/ 0 h 137"/>
                <a:gd name="T12" fmla="*/ 38 w 292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7">
                  <a:moveTo>
                    <a:pt x="38" y="0"/>
                  </a:moveTo>
                  <a:cubicBezTo>
                    <a:pt x="0" y="0"/>
                    <a:pt x="16" y="34"/>
                    <a:pt x="16" y="34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64" y="137"/>
                    <a:pt x="98" y="120"/>
                    <a:pt x="98" y="120"/>
                  </a:cubicBezTo>
                  <a:cubicBezTo>
                    <a:pt x="292" y="24"/>
                    <a:pt x="292" y="24"/>
                    <a:pt x="292" y="24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396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57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0B81-3D3B-42DD-8DFC-4E5F3496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A90BA-1003-465B-AE69-DDEEBD76A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90237-509B-40C0-8D08-E90C15A8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B378B-C023-45B9-967E-A5F49AEC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F1DA-2764-49B2-B6F3-1AE657C3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D04E-EEFE-47F2-9F75-067F56580AD9}"/>
              </a:ext>
            </a:extLst>
          </p:cNvPr>
          <p:cNvGrpSpPr/>
          <p:nvPr userDrawn="1"/>
        </p:nvGrpSpPr>
        <p:grpSpPr>
          <a:xfrm>
            <a:off x="11541125" y="4754562"/>
            <a:ext cx="650875" cy="2103438"/>
            <a:chOff x="8495637" y="-15875"/>
            <a:chExt cx="650875" cy="2103438"/>
          </a:xfrm>
          <a:solidFill>
            <a:schemeClr val="accent2"/>
          </a:solidFill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70CC049-B210-48D8-BBFC-6CE10571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2799" y="814388"/>
              <a:ext cx="493713" cy="1273175"/>
            </a:xfrm>
            <a:custGeom>
              <a:avLst/>
              <a:gdLst>
                <a:gd name="T0" fmla="*/ 34 w 221"/>
                <a:gd name="T1" fmla="*/ 91 h 570"/>
                <a:gd name="T2" fmla="*/ 16 w 221"/>
                <a:gd name="T3" fmla="*/ 143 h 570"/>
                <a:gd name="T4" fmla="*/ 221 w 221"/>
                <a:gd name="T5" fmla="*/ 570 h 570"/>
                <a:gd name="T6" fmla="*/ 221 w 221"/>
                <a:gd name="T7" fmla="*/ 0 h 570"/>
                <a:gd name="T8" fmla="*/ 34 w 221"/>
                <a:gd name="T9" fmla="*/ 9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570">
                  <a:moveTo>
                    <a:pt x="34" y="91"/>
                  </a:moveTo>
                  <a:cubicBezTo>
                    <a:pt x="0" y="108"/>
                    <a:pt x="16" y="143"/>
                    <a:pt x="16" y="143"/>
                  </a:cubicBezTo>
                  <a:cubicBezTo>
                    <a:pt x="221" y="570"/>
                    <a:pt x="221" y="570"/>
                    <a:pt x="221" y="570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34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729BE4D-69A6-4954-A429-E674F1C18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974" y="-15875"/>
              <a:ext cx="490538" cy="625475"/>
            </a:xfrm>
            <a:custGeom>
              <a:avLst/>
              <a:gdLst>
                <a:gd name="T0" fmla="*/ 123 w 220"/>
                <a:gd name="T1" fmla="*/ 0 h 280"/>
                <a:gd name="T2" fmla="*/ 68 w 220"/>
                <a:gd name="T3" fmla="*/ 35 h 280"/>
                <a:gd name="T4" fmla="*/ 17 w 220"/>
                <a:gd name="T5" fmla="*/ 138 h 280"/>
                <a:gd name="T6" fmla="*/ 35 w 220"/>
                <a:gd name="T7" fmla="*/ 190 h 280"/>
                <a:gd name="T8" fmla="*/ 220 w 220"/>
                <a:gd name="T9" fmla="*/ 280 h 280"/>
                <a:gd name="T10" fmla="*/ 220 w 220"/>
                <a:gd name="T11" fmla="*/ 0 h 280"/>
                <a:gd name="T12" fmla="*/ 123 w 220"/>
                <a:gd name="T1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80">
                  <a:moveTo>
                    <a:pt x="123" y="0"/>
                  </a:moveTo>
                  <a:cubicBezTo>
                    <a:pt x="85" y="0"/>
                    <a:pt x="68" y="35"/>
                    <a:pt x="68" y="35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0" y="173"/>
                    <a:pt x="35" y="190"/>
                    <a:pt x="35" y="190"/>
                  </a:cubicBezTo>
                  <a:cubicBezTo>
                    <a:pt x="220" y="280"/>
                    <a:pt x="220" y="280"/>
                    <a:pt x="220" y="280"/>
                  </a:cubicBezTo>
                  <a:cubicBezTo>
                    <a:pt x="220" y="0"/>
                    <a:pt x="220" y="0"/>
                    <a:pt x="220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9307CED-5DA9-47E9-BA32-4701E83C8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637" y="392113"/>
              <a:ext cx="650875" cy="306388"/>
            </a:xfrm>
            <a:custGeom>
              <a:avLst/>
              <a:gdLst>
                <a:gd name="T0" fmla="*/ 39 w 292"/>
                <a:gd name="T1" fmla="*/ 137 h 137"/>
                <a:gd name="T2" fmla="*/ 292 w 292"/>
                <a:gd name="T3" fmla="*/ 137 h 137"/>
                <a:gd name="T4" fmla="*/ 292 w 292"/>
                <a:gd name="T5" fmla="*/ 110 h 137"/>
                <a:gd name="T6" fmla="*/ 102 w 292"/>
                <a:gd name="T7" fmla="*/ 17 h 137"/>
                <a:gd name="T8" fmla="*/ 50 w 292"/>
                <a:gd name="T9" fmla="*/ 35 h 137"/>
                <a:gd name="T10" fmla="*/ 17 w 292"/>
                <a:gd name="T11" fmla="*/ 103 h 137"/>
                <a:gd name="T12" fmla="*/ 39 w 292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7">
                  <a:moveTo>
                    <a:pt x="39" y="137"/>
                  </a:moveTo>
                  <a:cubicBezTo>
                    <a:pt x="292" y="137"/>
                    <a:pt x="292" y="137"/>
                    <a:pt x="292" y="137"/>
                  </a:cubicBezTo>
                  <a:cubicBezTo>
                    <a:pt x="292" y="110"/>
                    <a:pt x="292" y="110"/>
                    <a:pt x="292" y="110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67" y="0"/>
                    <a:pt x="50" y="35"/>
                    <a:pt x="50" y="35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0" y="137"/>
                    <a:pt x="39" y="137"/>
                    <a:pt x="3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1A7966D-CA6F-4882-9400-D2FEB0CA6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637" y="725488"/>
              <a:ext cx="650875" cy="306388"/>
            </a:xfrm>
            <a:custGeom>
              <a:avLst/>
              <a:gdLst>
                <a:gd name="T0" fmla="*/ 38 w 292"/>
                <a:gd name="T1" fmla="*/ 0 h 137"/>
                <a:gd name="T2" fmla="*/ 16 w 292"/>
                <a:gd name="T3" fmla="*/ 34 h 137"/>
                <a:gd name="T4" fmla="*/ 48 w 292"/>
                <a:gd name="T5" fmla="*/ 102 h 137"/>
                <a:gd name="T6" fmla="*/ 98 w 292"/>
                <a:gd name="T7" fmla="*/ 120 h 137"/>
                <a:gd name="T8" fmla="*/ 292 w 292"/>
                <a:gd name="T9" fmla="*/ 24 h 137"/>
                <a:gd name="T10" fmla="*/ 292 w 292"/>
                <a:gd name="T11" fmla="*/ 0 h 137"/>
                <a:gd name="T12" fmla="*/ 38 w 292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7">
                  <a:moveTo>
                    <a:pt x="38" y="0"/>
                  </a:moveTo>
                  <a:cubicBezTo>
                    <a:pt x="0" y="0"/>
                    <a:pt x="16" y="34"/>
                    <a:pt x="16" y="34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64" y="137"/>
                    <a:pt x="98" y="120"/>
                    <a:pt x="98" y="120"/>
                  </a:cubicBezTo>
                  <a:cubicBezTo>
                    <a:pt x="292" y="24"/>
                    <a:pt x="292" y="24"/>
                    <a:pt x="292" y="24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72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0B81-3D3B-42DD-8DFC-4E5F3496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A90BA-1003-465B-AE69-DDEEBD76A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90237-509B-40C0-8D08-E90C15A8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B378B-C023-45B9-967E-A5F49AEC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F1DA-2764-49B2-B6F3-1AE657C3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D04E-EEFE-47F2-9F75-067F56580AD9}"/>
              </a:ext>
            </a:extLst>
          </p:cNvPr>
          <p:cNvGrpSpPr/>
          <p:nvPr userDrawn="1"/>
        </p:nvGrpSpPr>
        <p:grpSpPr>
          <a:xfrm>
            <a:off x="11541125" y="4754562"/>
            <a:ext cx="650875" cy="2103438"/>
            <a:chOff x="8495637" y="-15875"/>
            <a:chExt cx="650875" cy="2103438"/>
          </a:xfrm>
          <a:solidFill>
            <a:schemeClr val="accent6"/>
          </a:solidFill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70CC049-B210-48D8-BBFC-6CE10571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2799" y="814388"/>
              <a:ext cx="493713" cy="1273175"/>
            </a:xfrm>
            <a:custGeom>
              <a:avLst/>
              <a:gdLst>
                <a:gd name="T0" fmla="*/ 34 w 221"/>
                <a:gd name="T1" fmla="*/ 91 h 570"/>
                <a:gd name="T2" fmla="*/ 16 w 221"/>
                <a:gd name="T3" fmla="*/ 143 h 570"/>
                <a:gd name="T4" fmla="*/ 221 w 221"/>
                <a:gd name="T5" fmla="*/ 570 h 570"/>
                <a:gd name="T6" fmla="*/ 221 w 221"/>
                <a:gd name="T7" fmla="*/ 0 h 570"/>
                <a:gd name="T8" fmla="*/ 34 w 221"/>
                <a:gd name="T9" fmla="*/ 9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570">
                  <a:moveTo>
                    <a:pt x="34" y="91"/>
                  </a:moveTo>
                  <a:cubicBezTo>
                    <a:pt x="0" y="108"/>
                    <a:pt x="16" y="143"/>
                    <a:pt x="16" y="143"/>
                  </a:cubicBezTo>
                  <a:cubicBezTo>
                    <a:pt x="221" y="570"/>
                    <a:pt x="221" y="570"/>
                    <a:pt x="221" y="570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34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729BE4D-69A6-4954-A429-E674F1C18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974" y="-15875"/>
              <a:ext cx="490538" cy="625475"/>
            </a:xfrm>
            <a:custGeom>
              <a:avLst/>
              <a:gdLst>
                <a:gd name="T0" fmla="*/ 123 w 220"/>
                <a:gd name="T1" fmla="*/ 0 h 280"/>
                <a:gd name="T2" fmla="*/ 68 w 220"/>
                <a:gd name="T3" fmla="*/ 35 h 280"/>
                <a:gd name="T4" fmla="*/ 17 w 220"/>
                <a:gd name="T5" fmla="*/ 138 h 280"/>
                <a:gd name="T6" fmla="*/ 35 w 220"/>
                <a:gd name="T7" fmla="*/ 190 h 280"/>
                <a:gd name="T8" fmla="*/ 220 w 220"/>
                <a:gd name="T9" fmla="*/ 280 h 280"/>
                <a:gd name="T10" fmla="*/ 220 w 220"/>
                <a:gd name="T11" fmla="*/ 0 h 280"/>
                <a:gd name="T12" fmla="*/ 123 w 220"/>
                <a:gd name="T1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80">
                  <a:moveTo>
                    <a:pt x="123" y="0"/>
                  </a:moveTo>
                  <a:cubicBezTo>
                    <a:pt x="85" y="0"/>
                    <a:pt x="68" y="35"/>
                    <a:pt x="68" y="35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0" y="173"/>
                    <a:pt x="35" y="190"/>
                    <a:pt x="35" y="190"/>
                  </a:cubicBezTo>
                  <a:cubicBezTo>
                    <a:pt x="220" y="280"/>
                    <a:pt x="220" y="280"/>
                    <a:pt x="220" y="280"/>
                  </a:cubicBezTo>
                  <a:cubicBezTo>
                    <a:pt x="220" y="0"/>
                    <a:pt x="220" y="0"/>
                    <a:pt x="220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9307CED-5DA9-47E9-BA32-4701E83C8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637" y="392113"/>
              <a:ext cx="650875" cy="306388"/>
            </a:xfrm>
            <a:custGeom>
              <a:avLst/>
              <a:gdLst>
                <a:gd name="T0" fmla="*/ 39 w 292"/>
                <a:gd name="T1" fmla="*/ 137 h 137"/>
                <a:gd name="T2" fmla="*/ 292 w 292"/>
                <a:gd name="T3" fmla="*/ 137 h 137"/>
                <a:gd name="T4" fmla="*/ 292 w 292"/>
                <a:gd name="T5" fmla="*/ 110 h 137"/>
                <a:gd name="T6" fmla="*/ 102 w 292"/>
                <a:gd name="T7" fmla="*/ 17 h 137"/>
                <a:gd name="T8" fmla="*/ 50 w 292"/>
                <a:gd name="T9" fmla="*/ 35 h 137"/>
                <a:gd name="T10" fmla="*/ 17 w 292"/>
                <a:gd name="T11" fmla="*/ 103 h 137"/>
                <a:gd name="T12" fmla="*/ 39 w 292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7">
                  <a:moveTo>
                    <a:pt x="39" y="137"/>
                  </a:moveTo>
                  <a:cubicBezTo>
                    <a:pt x="292" y="137"/>
                    <a:pt x="292" y="137"/>
                    <a:pt x="292" y="137"/>
                  </a:cubicBezTo>
                  <a:cubicBezTo>
                    <a:pt x="292" y="110"/>
                    <a:pt x="292" y="110"/>
                    <a:pt x="292" y="110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67" y="0"/>
                    <a:pt x="50" y="35"/>
                    <a:pt x="50" y="35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0" y="137"/>
                    <a:pt x="39" y="137"/>
                    <a:pt x="3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1A7966D-CA6F-4882-9400-D2FEB0CA6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637" y="725488"/>
              <a:ext cx="650875" cy="306388"/>
            </a:xfrm>
            <a:custGeom>
              <a:avLst/>
              <a:gdLst>
                <a:gd name="T0" fmla="*/ 38 w 292"/>
                <a:gd name="T1" fmla="*/ 0 h 137"/>
                <a:gd name="T2" fmla="*/ 16 w 292"/>
                <a:gd name="T3" fmla="*/ 34 h 137"/>
                <a:gd name="T4" fmla="*/ 48 w 292"/>
                <a:gd name="T5" fmla="*/ 102 h 137"/>
                <a:gd name="T6" fmla="*/ 98 w 292"/>
                <a:gd name="T7" fmla="*/ 120 h 137"/>
                <a:gd name="T8" fmla="*/ 292 w 292"/>
                <a:gd name="T9" fmla="*/ 24 h 137"/>
                <a:gd name="T10" fmla="*/ 292 w 292"/>
                <a:gd name="T11" fmla="*/ 0 h 137"/>
                <a:gd name="T12" fmla="*/ 38 w 292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7">
                  <a:moveTo>
                    <a:pt x="38" y="0"/>
                  </a:moveTo>
                  <a:cubicBezTo>
                    <a:pt x="0" y="0"/>
                    <a:pt x="16" y="34"/>
                    <a:pt x="16" y="34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64" y="137"/>
                    <a:pt x="98" y="120"/>
                    <a:pt x="98" y="120"/>
                  </a:cubicBezTo>
                  <a:cubicBezTo>
                    <a:pt x="292" y="24"/>
                    <a:pt x="292" y="24"/>
                    <a:pt x="292" y="24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6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A9138D-1233-4670-A73E-65434AF9A82A}"/>
              </a:ext>
            </a:extLst>
          </p:cNvPr>
          <p:cNvSpPr/>
          <p:nvPr userDrawn="1"/>
        </p:nvSpPr>
        <p:spPr>
          <a:xfrm>
            <a:off x="838200" y="345688"/>
            <a:ext cx="11353800" cy="130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D08F9-FC1A-4963-AECD-200B5418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5115E-D870-4643-8DA3-67C5422C9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0269B-9E43-4CBD-BFD9-DFCD40C2F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2CC0C-E149-4B73-B127-EDD9155D8EA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062D6-E7DD-43C4-BA84-ED02FD0A7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CFA94-1122-4C35-9BD7-6ED838583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AC2D6-2132-456F-97D0-B06046B9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8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51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52" r:id="rId22"/>
    <p:sldLayoutId id="2147483653" r:id="rId23"/>
    <p:sldLayoutId id="2147483654" r:id="rId24"/>
    <p:sldLayoutId id="2147483678" r:id="rId25"/>
    <p:sldLayoutId id="2147483655" r:id="rId26"/>
    <p:sldLayoutId id="2147483656" r:id="rId27"/>
    <p:sldLayoutId id="2147483657" r:id="rId28"/>
    <p:sldLayoutId id="2147483658" r:id="rId29"/>
    <p:sldLayoutId id="2147483659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DDF634-A220-4F49-847B-B9A24D73C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8187" y="1122363"/>
            <a:ext cx="9085614" cy="23876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Wayne County</a:t>
            </a:r>
            <a:b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Mobility Study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1819AF-D584-4AD9-AF62-DE3F26C2C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Wayne County Commission</a:t>
            </a:r>
          </a:p>
          <a:p>
            <a:r>
              <a:rPr lang="en-US" b="1" dirty="0"/>
              <a:t>March 15, 2021</a:t>
            </a:r>
          </a:p>
        </p:txBody>
      </p:sp>
    </p:spTree>
    <p:extLst>
      <p:ext uri="{BB962C8B-B14F-4D97-AF65-F5344CB8AC3E}">
        <p14:creationId xmlns:p14="http://schemas.microsoft.com/office/powerpoint/2010/main" val="279262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270C7-AFFA-41D1-84B9-459DF7C21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the plan will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11DDA-C200-4D10-90A3-7FBBA72EB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will it serve?</a:t>
            </a:r>
          </a:p>
          <a:p>
            <a:r>
              <a:rPr lang="en-US" dirty="0"/>
              <a:t>When will it run?</a:t>
            </a:r>
          </a:p>
          <a:p>
            <a:r>
              <a:rPr lang="en-US" dirty="0"/>
              <a:t>Who will ride?</a:t>
            </a:r>
          </a:p>
          <a:p>
            <a:r>
              <a:rPr lang="en-US" dirty="0"/>
              <a:t>How will they get to the stops?</a:t>
            </a:r>
          </a:p>
          <a:p>
            <a:r>
              <a:rPr lang="en-US" dirty="0"/>
              <a:t>Who will operate the system?</a:t>
            </a:r>
          </a:p>
          <a:p>
            <a:r>
              <a:rPr lang="en-US" dirty="0"/>
              <a:t>What will it cost?</a:t>
            </a:r>
          </a:p>
          <a:p>
            <a:r>
              <a:rPr lang="en-US" dirty="0"/>
              <a:t>Who might help pay for it?</a:t>
            </a:r>
          </a:p>
        </p:txBody>
      </p:sp>
      <p:pic>
        <p:nvPicPr>
          <p:cNvPr id="7" name="Graphic 6" descr="Upward trend">
            <a:extLst>
              <a:ext uri="{FF2B5EF4-FFF2-40B4-BE49-F238E27FC236}">
                <a16:creationId xmlns:a16="http://schemas.microsoft.com/office/drawing/2014/main" id="{C371577A-A964-41BD-918F-BF95696CD9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327" b="25412"/>
          <a:stretch/>
        </p:blipFill>
        <p:spPr>
          <a:xfrm>
            <a:off x="5442857" y="-37346"/>
            <a:ext cx="7126515" cy="6932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328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5F5C2-9149-4497-9904-EA61ED507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08D074-FAA4-4338-9528-84D356840983}"/>
              </a:ext>
            </a:extLst>
          </p:cNvPr>
          <p:cNvSpPr/>
          <p:nvPr/>
        </p:nvSpPr>
        <p:spPr>
          <a:xfrm>
            <a:off x="3860800" y="2022764"/>
            <a:ext cx="7767782" cy="378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2785B8-04B0-4372-8717-818543258109}"/>
              </a:ext>
            </a:extLst>
          </p:cNvPr>
          <p:cNvSpPr txBox="1"/>
          <p:nvPr/>
        </p:nvSpPr>
        <p:spPr>
          <a:xfrm>
            <a:off x="3870030" y="2055154"/>
            <a:ext cx="71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Feb.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7F488-B4A7-43EE-ACE5-1BDD32C7E284}"/>
              </a:ext>
            </a:extLst>
          </p:cNvPr>
          <p:cNvSpPr txBox="1"/>
          <p:nvPr/>
        </p:nvSpPr>
        <p:spPr>
          <a:xfrm>
            <a:off x="5169620" y="2055154"/>
            <a:ext cx="71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Mar.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D376B-3100-479E-8E18-8555477114FC}"/>
              </a:ext>
            </a:extLst>
          </p:cNvPr>
          <p:cNvSpPr txBox="1"/>
          <p:nvPr/>
        </p:nvSpPr>
        <p:spPr>
          <a:xfrm>
            <a:off x="6474340" y="2055154"/>
            <a:ext cx="683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Apr.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8F38EF-A696-4CA0-89ED-5E1AE32279EE}"/>
              </a:ext>
            </a:extLst>
          </p:cNvPr>
          <p:cNvSpPr txBox="1"/>
          <p:nvPr/>
        </p:nvSpPr>
        <p:spPr>
          <a:xfrm>
            <a:off x="7744563" y="205515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May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9B8395-A89B-4537-8AFE-6BCE810313F3}"/>
              </a:ext>
            </a:extLst>
          </p:cNvPr>
          <p:cNvSpPr txBox="1"/>
          <p:nvPr/>
        </p:nvSpPr>
        <p:spPr>
          <a:xfrm>
            <a:off x="9028636" y="2055154"/>
            <a:ext cx="71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Jun.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6485B0-5CBF-43DD-B093-34145B86668F}"/>
              </a:ext>
            </a:extLst>
          </p:cNvPr>
          <p:cNvSpPr txBox="1"/>
          <p:nvPr/>
        </p:nvSpPr>
        <p:spPr>
          <a:xfrm>
            <a:off x="10332394" y="2055154"/>
            <a:ext cx="64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Jul.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8D8E50-B8F3-47A3-AA48-12F8CC6D2212}"/>
              </a:ext>
            </a:extLst>
          </p:cNvPr>
          <p:cNvSpPr txBox="1"/>
          <p:nvPr/>
        </p:nvSpPr>
        <p:spPr>
          <a:xfrm>
            <a:off x="1311563" y="2782669"/>
            <a:ext cx="245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Field Visit and Existing Conditions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230762-C962-44F8-B32C-2065574463DB}"/>
              </a:ext>
            </a:extLst>
          </p:cNvPr>
          <p:cNvSpPr txBox="1"/>
          <p:nvPr/>
        </p:nvSpPr>
        <p:spPr>
          <a:xfrm>
            <a:off x="1311563" y="3515477"/>
            <a:ext cx="245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Public Meeting No.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D7E02-B303-4E19-96C6-6CB386508FE6}"/>
              </a:ext>
            </a:extLst>
          </p:cNvPr>
          <p:cNvSpPr txBox="1"/>
          <p:nvPr/>
        </p:nvSpPr>
        <p:spPr>
          <a:xfrm>
            <a:off x="1311563" y="4242456"/>
            <a:ext cx="245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Proposed Options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89599B-B18F-4AFA-9D35-18BE0E6A20A4}"/>
              </a:ext>
            </a:extLst>
          </p:cNvPr>
          <p:cNvSpPr txBox="1"/>
          <p:nvPr/>
        </p:nvSpPr>
        <p:spPr>
          <a:xfrm>
            <a:off x="1311563" y="5436902"/>
            <a:ext cx="245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Recommendations and Final Plan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4DB774-3C97-410E-9615-3606289BAD9D}"/>
              </a:ext>
            </a:extLst>
          </p:cNvPr>
          <p:cNvSpPr txBox="1"/>
          <p:nvPr/>
        </p:nvSpPr>
        <p:spPr>
          <a:xfrm>
            <a:off x="1311563" y="4981093"/>
            <a:ext cx="245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Public Meeting No.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E681B1-9ECE-4732-9D21-C9398F46BED4}"/>
              </a:ext>
            </a:extLst>
          </p:cNvPr>
          <p:cNvSpPr txBox="1"/>
          <p:nvPr/>
        </p:nvSpPr>
        <p:spPr>
          <a:xfrm>
            <a:off x="1311563" y="6169709"/>
            <a:ext cx="245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Final Presentation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8EA592-642E-4361-944F-1E7F8ED7F1A5}"/>
              </a:ext>
            </a:extLst>
          </p:cNvPr>
          <p:cNvSpPr/>
          <p:nvPr/>
        </p:nvSpPr>
        <p:spPr>
          <a:xfrm>
            <a:off x="4226602" y="2921168"/>
            <a:ext cx="2626585" cy="369332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14B77D-CD21-4A4C-95D3-8DBF48E0E6C0}"/>
              </a:ext>
            </a:extLst>
          </p:cNvPr>
          <p:cNvSpPr/>
          <p:nvPr/>
        </p:nvSpPr>
        <p:spPr>
          <a:xfrm>
            <a:off x="5887894" y="4271880"/>
            <a:ext cx="3140743" cy="369332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3515D2-1AE8-4A82-9652-C90749C6CAC0}"/>
              </a:ext>
            </a:extLst>
          </p:cNvPr>
          <p:cNvSpPr/>
          <p:nvPr/>
        </p:nvSpPr>
        <p:spPr>
          <a:xfrm>
            <a:off x="8657865" y="5575401"/>
            <a:ext cx="2695935" cy="369332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18F9E8-E21D-49EE-9AB2-F5A99B8F0D0E}"/>
              </a:ext>
            </a:extLst>
          </p:cNvPr>
          <p:cNvSpPr txBox="1"/>
          <p:nvPr/>
        </p:nvSpPr>
        <p:spPr>
          <a:xfrm>
            <a:off x="5478544" y="3226793"/>
            <a:ext cx="870751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4"/>
                </a:solidFill>
                <a:sym typeface="Wingdings 2" panose="05020102010507070707" pitchFamily="18" charset="2"/>
              </a:rPr>
              <a:t></a:t>
            </a:r>
            <a:endParaRPr lang="en-US" sz="6000" dirty="0">
              <a:solidFill>
                <a:schemeClr val="accent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024593-3A80-47E9-9D98-4395A4C12CA6}"/>
              </a:ext>
            </a:extLst>
          </p:cNvPr>
          <p:cNvSpPr txBox="1"/>
          <p:nvPr/>
        </p:nvSpPr>
        <p:spPr>
          <a:xfrm>
            <a:off x="8657865" y="4606929"/>
            <a:ext cx="870751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4"/>
                </a:solidFill>
                <a:sym typeface="Wingdings 2" panose="05020102010507070707" pitchFamily="18" charset="2"/>
              </a:rPr>
              <a:t></a:t>
            </a:r>
            <a:endParaRPr lang="en-US" sz="6000" dirty="0">
              <a:solidFill>
                <a:schemeClr val="accent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35AF8B-DB80-42B8-B0A0-525E054CC6D4}"/>
              </a:ext>
            </a:extLst>
          </p:cNvPr>
          <p:cNvSpPr txBox="1"/>
          <p:nvPr/>
        </p:nvSpPr>
        <p:spPr>
          <a:xfrm>
            <a:off x="10573476" y="5842337"/>
            <a:ext cx="870751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4"/>
                </a:solidFill>
                <a:sym typeface="Wingdings 2" panose="05020102010507070707" pitchFamily="18" charset="2"/>
              </a:rPr>
              <a:t></a:t>
            </a:r>
            <a:endParaRPr lang="en-US" sz="6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8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4CA07-4E26-4F13-9890-08FD4D75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our survey!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3BC44-185F-44BE-AE45-C942EB7A45EE}"/>
              </a:ext>
            </a:extLst>
          </p:cNvPr>
          <p:cNvSpPr txBox="1"/>
          <p:nvPr/>
        </p:nvSpPr>
        <p:spPr>
          <a:xfrm>
            <a:off x="838200" y="3136613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www.surveymonkey.com/r/MoveWayneCo</a:t>
            </a:r>
          </a:p>
        </p:txBody>
      </p:sp>
    </p:spTree>
    <p:extLst>
      <p:ext uri="{BB962C8B-B14F-4D97-AF65-F5344CB8AC3E}">
        <p14:creationId xmlns:p14="http://schemas.microsoft.com/office/powerpoint/2010/main" val="37727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A28C-5110-4777-88C4-538B0456F4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11CCC-EEDF-4BFB-81D1-EF436B9CF8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98D1BE-E86B-47EA-8896-0D726614F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369" y="1825624"/>
            <a:ext cx="9071432" cy="43513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6BBE7F-2EFE-4307-9BCB-80F2802214FC}"/>
              </a:ext>
            </a:extLst>
          </p:cNvPr>
          <p:cNvSpPr/>
          <p:nvPr/>
        </p:nvSpPr>
        <p:spPr>
          <a:xfrm>
            <a:off x="2282368" y="1825623"/>
            <a:ext cx="9071432" cy="43513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4000">
                <a:schemeClr val="bg1">
                  <a:alpha val="70000"/>
                </a:schemeClr>
              </a:gs>
              <a:gs pos="72000">
                <a:schemeClr val="bg1">
                  <a:alpha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56CB8-19E9-4423-A1A7-147229375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BBB32-922E-414F-BE59-C1F97923D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/>
          <a:lstStyle/>
          <a:p>
            <a:r>
              <a:rPr lang="en-US" dirty="0"/>
              <a:t>May 2018 Youth Leadership Wayne Summit</a:t>
            </a:r>
          </a:p>
          <a:p>
            <a:r>
              <a:rPr lang="en-US" dirty="0"/>
              <a:t>Tri-Town Transportation “Think Tank”</a:t>
            </a:r>
          </a:p>
          <a:p>
            <a:r>
              <a:rPr lang="en-US" dirty="0"/>
              <a:t>Fixed route transportation</a:t>
            </a:r>
          </a:p>
          <a:p>
            <a:r>
              <a:rPr lang="en-US" dirty="0"/>
              <a:t>Education and tourism</a:t>
            </a:r>
          </a:p>
        </p:txBody>
      </p:sp>
    </p:spTree>
    <p:extLst>
      <p:ext uri="{BB962C8B-B14F-4D97-AF65-F5344CB8AC3E}">
        <p14:creationId xmlns:p14="http://schemas.microsoft.com/office/powerpoint/2010/main" val="158920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7F76D1C-8915-4BFE-ABD8-3B0E134AA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5489">
            <a:off x="7892358" y="1838583"/>
            <a:ext cx="3416055" cy="4456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5A050-C68D-4DC7-8B1D-C6C6D3A7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Rural Community Transportation Planning Grant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7BCB6-FB85-4D83-A167-0CE9E17E7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0524">
            <a:off x="7195681" y="1494592"/>
            <a:ext cx="3423404" cy="4456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E3B56D-F9B3-4A54-9144-178F276CD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9588">
            <a:off x="5557963" y="1443338"/>
            <a:ext cx="3430840" cy="4456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F670B6-729C-45BD-8142-104DDCDB3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1" y="1883559"/>
            <a:ext cx="2003854" cy="875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0262B0-2528-43E5-A301-58F9554A756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9961" y="3043825"/>
            <a:ext cx="922694" cy="922694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2AF19D-6A20-4E29-837E-C301607F1E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3681" y="3223681"/>
            <a:ext cx="2291133" cy="570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E63236-68C9-4EA8-B81D-F323D10C0C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3407" y="4362991"/>
            <a:ext cx="2288020" cy="619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35A711-F4C8-4615-BD8A-E50A754964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71272">
            <a:off x="4524066" y="1614573"/>
            <a:ext cx="3402284" cy="4456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0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79E7E2-4643-45DF-A891-78FB52109F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24732"/>
          <a:stretch/>
        </p:blipFill>
        <p:spPr>
          <a:xfrm>
            <a:off x="838200" y="1843940"/>
            <a:ext cx="10515600" cy="43330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091320-E4A6-4292-B17F-A37BDC24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Wayne County Community Mobility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571BF-5D84-4ACD-B499-CB84EB78C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 mobility needs</a:t>
            </a:r>
          </a:p>
          <a:p>
            <a:r>
              <a:rPr lang="en-US" dirty="0"/>
              <a:t>Finding Wayne County’s “best fit”</a:t>
            </a:r>
          </a:p>
          <a:p>
            <a:r>
              <a:rPr lang="en-US" dirty="0"/>
              <a:t>Cost-effective solutions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5A053E-9DDA-4650-9DDB-3E39B8125066}"/>
              </a:ext>
            </a:extLst>
          </p:cNvPr>
          <p:cNvGrpSpPr/>
          <p:nvPr/>
        </p:nvGrpSpPr>
        <p:grpSpPr>
          <a:xfrm>
            <a:off x="0" y="2709863"/>
            <a:ext cx="1284288" cy="4148137"/>
            <a:chOff x="11113" y="2747963"/>
            <a:chExt cx="1284288" cy="414813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C8724F9-29B6-4EED-9E2B-E82C5F7DF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2747963"/>
              <a:ext cx="971550" cy="2511425"/>
            </a:xfrm>
            <a:custGeom>
              <a:avLst/>
              <a:gdLst>
                <a:gd name="T0" fmla="*/ 368 w 436"/>
                <a:gd name="T1" fmla="*/ 945 h 1125"/>
                <a:gd name="T2" fmla="*/ 403 w 436"/>
                <a:gd name="T3" fmla="*/ 843 h 1125"/>
                <a:gd name="T4" fmla="*/ 0 w 436"/>
                <a:gd name="T5" fmla="*/ 0 h 1125"/>
                <a:gd name="T6" fmla="*/ 0 w 436"/>
                <a:gd name="T7" fmla="*/ 1125 h 1125"/>
                <a:gd name="T8" fmla="*/ 368 w 436"/>
                <a:gd name="T9" fmla="*/ 9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1125">
                  <a:moveTo>
                    <a:pt x="368" y="945"/>
                  </a:moveTo>
                  <a:cubicBezTo>
                    <a:pt x="436" y="912"/>
                    <a:pt x="403" y="843"/>
                    <a:pt x="403" y="8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5"/>
                    <a:pt x="0" y="1125"/>
                    <a:pt x="0" y="1125"/>
                  </a:cubicBezTo>
                  <a:lnTo>
                    <a:pt x="368" y="945"/>
                  </a:lnTo>
                  <a:close/>
                </a:path>
              </a:pathLst>
            </a:custGeom>
            <a:solidFill>
              <a:srgbClr val="B30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56A3E1-12DC-45FB-9939-7AF65DBB0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5664200"/>
              <a:ext cx="965200" cy="1231900"/>
            </a:xfrm>
            <a:custGeom>
              <a:avLst/>
              <a:gdLst>
                <a:gd name="T0" fmla="*/ 191 w 433"/>
                <a:gd name="T1" fmla="*/ 552 h 552"/>
                <a:gd name="T2" fmla="*/ 301 w 433"/>
                <a:gd name="T3" fmla="*/ 484 h 552"/>
                <a:gd name="T4" fmla="*/ 400 w 433"/>
                <a:gd name="T5" fmla="*/ 280 h 552"/>
                <a:gd name="T6" fmla="*/ 365 w 433"/>
                <a:gd name="T7" fmla="*/ 178 h 552"/>
                <a:gd name="T8" fmla="*/ 0 w 433"/>
                <a:gd name="T9" fmla="*/ 0 h 552"/>
                <a:gd name="T10" fmla="*/ 0 w 433"/>
                <a:gd name="T11" fmla="*/ 552 h 552"/>
                <a:gd name="T12" fmla="*/ 191 w 433"/>
                <a:gd name="T13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552">
                  <a:moveTo>
                    <a:pt x="191" y="552"/>
                  </a:moveTo>
                  <a:cubicBezTo>
                    <a:pt x="267" y="552"/>
                    <a:pt x="301" y="484"/>
                    <a:pt x="301" y="484"/>
                  </a:cubicBezTo>
                  <a:cubicBezTo>
                    <a:pt x="400" y="280"/>
                    <a:pt x="400" y="280"/>
                    <a:pt x="400" y="280"/>
                  </a:cubicBezTo>
                  <a:cubicBezTo>
                    <a:pt x="433" y="211"/>
                    <a:pt x="365" y="178"/>
                    <a:pt x="365" y="1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2"/>
                    <a:pt x="0" y="552"/>
                    <a:pt x="0" y="552"/>
                  </a:cubicBezTo>
                  <a:lnTo>
                    <a:pt x="191" y="552"/>
                  </a:lnTo>
                  <a:close/>
                </a:path>
              </a:pathLst>
            </a:custGeom>
            <a:solidFill>
              <a:srgbClr val="B5C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7C67255-85D0-462D-8A63-813991ECB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5487988"/>
              <a:ext cx="1281113" cy="600075"/>
            </a:xfrm>
            <a:custGeom>
              <a:avLst/>
              <a:gdLst>
                <a:gd name="T0" fmla="*/ 499 w 575"/>
                <a:gd name="T1" fmla="*/ 0 h 269"/>
                <a:gd name="T2" fmla="*/ 0 w 575"/>
                <a:gd name="T3" fmla="*/ 0 h 269"/>
                <a:gd name="T4" fmla="*/ 0 w 575"/>
                <a:gd name="T5" fmla="*/ 53 h 269"/>
                <a:gd name="T6" fmla="*/ 375 w 575"/>
                <a:gd name="T7" fmla="*/ 236 h 269"/>
                <a:gd name="T8" fmla="*/ 477 w 575"/>
                <a:gd name="T9" fmla="*/ 201 h 269"/>
                <a:gd name="T10" fmla="*/ 542 w 575"/>
                <a:gd name="T11" fmla="*/ 68 h 269"/>
                <a:gd name="T12" fmla="*/ 499 w 575"/>
                <a:gd name="T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269">
                  <a:moveTo>
                    <a:pt x="49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75" y="236"/>
                    <a:pt x="375" y="236"/>
                    <a:pt x="375" y="236"/>
                  </a:cubicBezTo>
                  <a:cubicBezTo>
                    <a:pt x="444" y="269"/>
                    <a:pt x="477" y="201"/>
                    <a:pt x="477" y="201"/>
                  </a:cubicBezTo>
                  <a:cubicBezTo>
                    <a:pt x="542" y="68"/>
                    <a:pt x="542" y="68"/>
                    <a:pt x="542" y="68"/>
                  </a:cubicBezTo>
                  <a:cubicBezTo>
                    <a:pt x="575" y="0"/>
                    <a:pt x="499" y="0"/>
                    <a:pt x="499" y="0"/>
                  </a:cubicBezTo>
                  <a:close/>
                </a:path>
              </a:pathLst>
            </a:custGeom>
            <a:solidFill>
              <a:srgbClr val="F58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B737BCE-DC76-42B0-AD8D-C0DABC796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4830763"/>
              <a:ext cx="1284288" cy="604838"/>
            </a:xfrm>
            <a:custGeom>
              <a:avLst/>
              <a:gdLst>
                <a:gd name="T0" fmla="*/ 501 w 576"/>
                <a:gd name="T1" fmla="*/ 271 h 271"/>
                <a:gd name="T2" fmla="*/ 544 w 576"/>
                <a:gd name="T3" fmla="*/ 203 h 271"/>
                <a:gd name="T4" fmla="*/ 481 w 576"/>
                <a:gd name="T5" fmla="*/ 68 h 271"/>
                <a:gd name="T6" fmla="*/ 382 w 576"/>
                <a:gd name="T7" fmla="*/ 33 h 271"/>
                <a:gd name="T8" fmla="*/ 0 w 576"/>
                <a:gd name="T9" fmla="*/ 224 h 271"/>
                <a:gd name="T10" fmla="*/ 0 w 576"/>
                <a:gd name="T11" fmla="*/ 271 h 271"/>
                <a:gd name="T12" fmla="*/ 501 w 576"/>
                <a:gd name="T13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271">
                  <a:moveTo>
                    <a:pt x="501" y="271"/>
                  </a:moveTo>
                  <a:cubicBezTo>
                    <a:pt x="576" y="271"/>
                    <a:pt x="544" y="203"/>
                    <a:pt x="544" y="203"/>
                  </a:cubicBezTo>
                  <a:cubicBezTo>
                    <a:pt x="481" y="68"/>
                    <a:pt x="481" y="68"/>
                    <a:pt x="481" y="68"/>
                  </a:cubicBezTo>
                  <a:cubicBezTo>
                    <a:pt x="449" y="0"/>
                    <a:pt x="382" y="33"/>
                    <a:pt x="382" y="3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71"/>
                    <a:pt x="0" y="271"/>
                    <a:pt x="0" y="271"/>
                  </a:cubicBezTo>
                  <a:lnTo>
                    <a:pt x="501" y="271"/>
                  </a:lnTo>
                  <a:close/>
                </a:path>
              </a:pathLst>
            </a:custGeom>
            <a:solidFill>
              <a:srgbClr val="396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24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9026-88CE-41EB-A015-F7FFED54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/>
              <a:t>Why public</a:t>
            </a:r>
            <a:r>
              <a:rPr lang="en-US" dirty="0"/>
              <a:t> transportation?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06A99-0575-4A5E-B798-50ACBFAF9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23811" cy="4351338"/>
          </a:xfrm>
        </p:spPr>
        <p:txBody>
          <a:bodyPr/>
          <a:lstStyle/>
          <a:p>
            <a:r>
              <a:rPr lang="en-US" dirty="0"/>
              <a:t>Almost </a:t>
            </a:r>
            <a:r>
              <a:rPr lang="en-US" sz="4000" b="1" dirty="0"/>
              <a:t>4</a:t>
            </a:r>
            <a:r>
              <a:rPr lang="en-US" dirty="0"/>
              <a:t> out </a:t>
            </a:r>
            <a:r>
              <a:rPr lang="en-US" sz="4000" b="1" dirty="0"/>
              <a:t>10</a:t>
            </a:r>
            <a:r>
              <a:rPr lang="en-US" dirty="0"/>
              <a:t> Wayne County residents are younger than 18 or older than 64</a:t>
            </a:r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8AE9C7F-CCD8-43BB-A7F0-BAACC2C8B9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099238"/>
              </p:ext>
            </p:extLst>
          </p:nvPr>
        </p:nvGraphicFramePr>
        <p:xfrm>
          <a:off x="5695406" y="1889760"/>
          <a:ext cx="7402284" cy="496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5E206C8-60C1-4089-8FB3-B797FDF74D24}"/>
              </a:ext>
            </a:extLst>
          </p:cNvPr>
          <p:cNvSpPr txBox="1"/>
          <p:nvPr/>
        </p:nvSpPr>
        <p:spPr>
          <a:xfrm>
            <a:off x="9269128" y="6492875"/>
            <a:ext cx="2736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American Community Survey</a:t>
            </a:r>
          </a:p>
        </p:txBody>
      </p:sp>
    </p:spTree>
    <p:extLst>
      <p:ext uri="{BB962C8B-B14F-4D97-AF65-F5344CB8AC3E}">
        <p14:creationId xmlns:p14="http://schemas.microsoft.com/office/powerpoint/2010/main" val="302297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E18548-400A-41D8-98ED-D2307C4E4E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1652588"/>
            <a:ext cx="12192000" cy="5131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C9026-88CE-41EB-A015-F7FFED54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/>
              <a:t>Why public</a:t>
            </a:r>
            <a:r>
              <a:rPr lang="en-US" dirty="0"/>
              <a:t> transportation?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197FE-C0D6-4208-8A9E-FE816CF2C20A}"/>
              </a:ext>
            </a:extLst>
          </p:cNvPr>
          <p:cNvSpPr txBox="1"/>
          <p:nvPr/>
        </p:nvSpPr>
        <p:spPr>
          <a:xfrm>
            <a:off x="2128837" y="3162300"/>
            <a:ext cx="8529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 transportation represents freedom for people who cannot or are unable to drive.</a:t>
            </a:r>
          </a:p>
        </p:txBody>
      </p:sp>
    </p:spTree>
    <p:extLst>
      <p:ext uri="{BB962C8B-B14F-4D97-AF65-F5344CB8AC3E}">
        <p14:creationId xmlns:p14="http://schemas.microsoft.com/office/powerpoint/2010/main" val="60231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9026-88CE-41EB-A015-F7FFED54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/>
              <a:t>Why public</a:t>
            </a:r>
            <a:r>
              <a:rPr lang="en-US" dirty="0"/>
              <a:t> transportation?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06A99-0575-4A5E-B798-50ACBFAF9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716604" cy="4351338"/>
          </a:xfrm>
        </p:spPr>
        <p:txBody>
          <a:bodyPr/>
          <a:lstStyle/>
          <a:p>
            <a:r>
              <a:rPr lang="en-US" sz="4400" b="1" dirty="0"/>
              <a:t>One third </a:t>
            </a:r>
            <a:r>
              <a:rPr lang="en-US" dirty="0"/>
              <a:t>of Wayne County households have one or no vehicle</a:t>
            </a:r>
          </a:p>
          <a:p>
            <a:endParaRPr lang="en-US" dirty="0"/>
          </a:p>
        </p:txBody>
      </p:sp>
      <p:pic>
        <p:nvPicPr>
          <p:cNvPr id="5" name="Graphic 4" descr="Car">
            <a:extLst>
              <a:ext uri="{FF2B5EF4-FFF2-40B4-BE49-F238E27FC236}">
                <a16:creationId xmlns:a16="http://schemas.microsoft.com/office/drawing/2014/main" id="{7A5F6D56-B183-4426-BFC0-DD6D6C43B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4823" y="5663872"/>
            <a:ext cx="727165" cy="727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957D33F-BF0B-4FB1-A6D6-5E80F4126F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800"/>
              </p:ext>
            </p:extLst>
          </p:nvPr>
        </p:nvGraphicFramePr>
        <p:xfrm>
          <a:off x="3796937" y="1706712"/>
          <a:ext cx="7924799" cy="383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Graphic 9" descr="Car">
            <a:extLst>
              <a:ext uri="{FF2B5EF4-FFF2-40B4-BE49-F238E27FC236}">
                <a16:creationId xmlns:a16="http://schemas.microsoft.com/office/drawing/2014/main" id="{BE9696DD-A754-4FAA-9759-94623566E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5338" y="5966461"/>
            <a:ext cx="727165" cy="727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c 10" descr="Car">
            <a:extLst>
              <a:ext uri="{FF2B5EF4-FFF2-40B4-BE49-F238E27FC236}">
                <a16:creationId xmlns:a16="http://schemas.microsoft.com/office/drawing/2014/main" id="{9C365DDE-4546-4A7A-B9B0-162AB2621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5338" y="5478305"/>
            <a:ext cx="727165" cy="727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11" descr="Car">
            <a:extLst>
              <a:ext uri="{FF2B5EF4-FFF2-40B4-BE49-F238E27FC236}">
                <a16:creationId xmlns:a16="http://schemas.microsoft.com/office/drawing/2014/main" id="{8BBBBEC3-3BB3-4DFF-B179-FFBB7A17C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8291" y="6142198"/>
            <a:ext cx="727165" cy="727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phic 12" descr="Car">
            <a:extLst>
              <a:ext uri="{FF2B5EF4-FFF2-40B4-BE49-F238E27FC236}">
                <a16:creationId xmlns:a16="http://schemas.microsoft.com/office/drawing/2014/main" id="{0C8421B3-BAB2-4D05-A9A4-AB57EDCE3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8290" y="5731193"/>
            <a:ext cx="727165" cy="727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phic 13" descr="Car">
            <a:extLst>
              <a:ext uri="{FF2B5EF4-FFF2-40B4-BE49-F238E27FC236}">
                <a16:creationId xmlns:a16="http://schemas.microsoft.com/office/drawing/2014/main" id="{B615E55C-EC74-45FC-BD7A-2D32DFE22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8289" y="5279096"/>
            <a:ext cx="727165" cy="727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phic 14" descr="Car">
            <a:extLst>
              <a:ext uri="{FF2B5EF4-FFF2-40B4-BE49-F238E27FC236}">
                <a16:creationId xmlns:a16="http://schemas.microsoft.com/office/drawing/2014/main" id="{C9413333-F530-4E7F-B649-D705A5668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4308" y="5651422"/>
            <a:ext cx="727165" cy="727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1DFC61-70C4-444E-B443-DD7863BA9995}"/>
              </a:ext>
            </a:extLst>
          </p:cNvPr>
          <p:cNvSpPr txBox="1"/>
          <p:nvPr/>
        </p:nvSpPr>
        <p:spPr>
          <a:xfrm>
            <a:off x="11115476" y="5529604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4C6423-467F-4AED-9514-FFD2CEA7C3F3}"/>
              </a:ext>
            </a:extLst>
          </p:cNvPr>
          <p:cNvGrpSpPr/>
          <p:nvPr/>
        </p:nvGrpSpPr>
        <p:grpSpPr>
          <a:xfrm>
            <a:off x="4459249" y="5635398"/>
            <a:ext cx="822960" cy="822960"/>
            <a:chOff x="4459249" y="5635398"/>
            <a:chExt cx="822960" cy="8229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F7FED9C-04FD-423D-9DBA-559A8B65A179}"/>
                </a:ext>
              </a:extLst>
            </p:cNvPr>
            <p:cNvSpPr/>
            <p:nvPr/>
          </p:nvSpPr>
          <p:spPr>
            <a:xfrm>
              <a:off x="4459249" y="5635398"/>
              <a:ext cx="822960" cy="822960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1ECAC7A-BA14-4154-83D1-35F95523D0FF}"/>
                </a:ext>
              </a:extLst>
            </p:cNvPr>
            <p:cNvCxnSpPr>
              <a:stCxn id="18" idx="3"/>
              <a:endCxn id="18" idx="7"/>
            </p:cNvCxnSpPr>
            <p:nvPr/>
          </p:nvCxnSpPr>
          <p:spPr>
            <a:xfrm flipV="1">
              <a:off x="4579769" y="5755918"/>
              <a:ext cx="581920" cy="58192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8216E22-7251-4116-AA3E-8F9A86C99B2E}"/>
              </a:ext>
            </a:extLst>
          </p:cNvPr>
          <p:cNvSpPr txBox="1"/>
          <p:nvPr/>
        </p:nvSpPr>
        <p:spPr>
          <a:xfrm>
            <a:off x="5490675" y="6516597"/>
            <a:ext cx="2534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American Community Survey</a:t>
            </a:r>
          </a:p>
        </p:txBody>
      </p:sp>
    </p:spTree>
    <p:extLst>
      <p:ext uri="{BB962C8B-B14F-4D97-AF65-F5344CB8AC3E}">
        <p14:creationId xmlns:p14="http://schemas.microsoft.com/office/powerpoint/2010/main" val="306114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FB01CF-5E71-4B5D-AABA-17F1EA7F90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608596" y="1622643"/>
            <a:ext cx="11583404" cy="55295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C9026-88CE-41EB-A015-F7FFED54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/>
              <a:t>Why public</a:t>
            </a:r>
            <a:r>
              <a:rPr lang="en-US" dirty="0"/>
              <a:t> transportation?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216E22-7251-4116-AA3E-8F9A86C99B2E}"/>
              </a:ext>
            </a:extLst>
          </p:cNvPr>
          <p:cNvSpPr txBox="1"/>
          <p:nvPr/>
        </p:nvSpPr>
        <p:spPr>
          <a:xfrm>
            <a:off x="5490675" y="6516597"/>
            <a:ext cx="2534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American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Commnity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Survey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F64E7D-7B4B-47EA-8448-4838FE834912}"/>
              </a:ext>
            </a:extLst>
          </p:cNvPr>
          <p:cNvSpPr txBox="1"/>
          <p:nvPr/>
        </p:nvSpPr>
        <p:spPr>
          <a:xfrm>
            <a:off x="2133098" y="3134146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 transportation connects residents to employment, education and other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408957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C983B6-F260-43FD-A5C5-13A06BFC4E0D}"/>
              </a:ext>
            </a:extLst>
          </p:cNvPr>
          <p:cNvSpPr/>
          <p:nvPr/>
        </p:nvSpPr>
        <p:spPr>
          <a:xfrm>
            <a:off x="1737313" y="1851276"/>
            <a:ext cx="9975017" cy="46805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ayne County Welcome Center Mile Post 355 Natchez Trace Collinwood, TN |  Natchez trace, Natchez, House styles">
            <a:extLst>
              <a:ext uri="{FF2B5EF4-FFF2-40B4-BE49-F238E27FC236}">
                <a16:creationId xmlns:a16="http://schemas.microsoft.com/office/drawing/2014/main" id="{C89217F8-643A-4053-841C-9DCD52E2D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6"/>
          <a:stretch/>
        </p:blipFill>
        <p:spPr bwMode="auto">
          <a:xfrm>
            <a:off x="1737313" y="1849570"/>
            <a:ext cx="7541628" cy="468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C9026-88CE-41EB-A015-F7FFED54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/>
              <a:t>Why public</a:t>
            </a:r>
            <a:r>
              <a:rPr lang="en-US" dirty="0"/>
              <a:t> transportation?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72E1A4-2DAA-4DB6-A428-BA1932479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86"/>
          <a:stretch/>
        </p:blipFill>
        <p:spPr>
          <a:xfrm>
            <a:off x="9359356" y="3521817"/>
            <a:ext cx="2352564" cy="1345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077023-A1D4-463B-AA01-17CB156F4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334" y="1851277"/>
            <a:ext cx="2366586" cy="1577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D26272-2AD5-4A97-8F16-17EDA036E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354" y="4965066"/>
            <a:ext cx="2352565" cy="15668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3A8E69-B69C-4789-BF02-367A82B9CFC1}"/>
              </a:ext>
            </a:extLst>
          </p:cNvPr>
          <p:cNvSpPr/>
          <p:nvPr/>
        </p:nvSpPr>
        <p:spPr>
          <a:xfrm>
            <a:off x="1736902" y="1849570"/>
            <a:ext cx="7541628" cy="474668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4000">
                <a:schemeClr val="bg1">
                  <a:alpha val="70000"/>
                </a:schemeClr>
              </a:gs>
              <a:gs pos="72000">
                <a:schemeClr val="bg1">
                  <a:alpha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06A99-0575-4A5E-B798-50ACBFAF9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078" y="1847864"/>
            <a:ext cx="7131518" cy="4351338"/>
          </a:xfrm>
        </p:spPr>
        <p:txBody>
          <a:bodyPr/>
          <a:lstStyle/>
          <a:p>
            <a:r>
              <a:rPr lang="en-US" dirty="0"/>
              <a:t>Public transportation can play an important role in a successful tourism experience</a:t>
            </a:r>
          </a:p>
        </p:txBody>
      </p:sp>
    </p:spTree>
    <p:extLst>
      <p:ext uri="{BB962C8B-B14F-4D97-AF65-F5344CB8AC3E}">
        <p14:creationId xmlns:p14="http://schemas.microsoft.com/office/powerpoint/2010/main" val="374671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Kimley-Horn">
      <a:dk1>
        <a:srgbClr val="292929"/>
      </a:dk1>
      <a:lt1>
        <a:sysClr val="window" lastClr="FFFFFF"/>
      </a:lt1>
      <a:dk2>
        <a:srgbClr val="3A617A"/>
      </a:dk2>
      <a:lt2>
        <a:srgbClr val="EAEAEA"/>
      </a:lt2>
      <a:accent1>
        <a:srgbClr val="A20C33"/>
      </a:accent1>
      <a:accent2>
        <a:srgbClr val="DE6420"/>
      </a:accent2>
      <a:accent3>
        <a:srgbClr val="71ADB7"/>
      </a:accent3>
      <a:accent4>
        <a:srgbClr val="9E9314"/>
      </a:accent4>
      <a:accent5>
        <a:srgbClr val="F58022"/>
      </a:accent5>
      <a:accent6>
        <a:srgbClr val="B5C327"/>
      </a:accent6>
      <a:hlink>
        <a:srgbClr val="3A617A"/>
      </a:hlink>
      <a:folHlink>
        <a:srgbClr val="A20C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132A1A36815D46AA4F70DD2F85EBF2" ma:contentTypeVersion="0" ma:contentTypeDescription="Create a new document." ma:contentTypeScope="" ma:versionID="7af42ee2277834247f29f719721700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078FB1-2520-4701-9AC1-0C45F01C7B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B97C60-810A-405E-8301-280D94C076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0426787-ED4F-4381-9C66-19EA853556E2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Office Theme</vt:lpstr>
      <vt:lpstr>Wayne County Community Mobility Study</vt:lpstr>
      <vt:lpstr>The Big Idea</vt:lpstr>
      <vt:lpstr>Rural Community Transportation Planning Grant</vt:lpstr>
      <vt:lpstr>Wayne County Community Mobility Study</vt:lpstr>
      <vt:lpstr>Why public transportation?</vt:lpstr>
      <vt:lpstr>Why public transportation?</vt:lpstr>
      <vt:lpstr>Why public transportation?</vt:lpstr>
      <vt:lpstr>Why public transportation?</vt:lpstr>
      <vt:lpstr>Why public transportation?</vt:lpstr>
      <vt:lpstr>Questions the plan will answer</vt:lpstr>
      <vt:lpstr>What’s next?</vt:lpstr>
      <vt:lpstr>Take our survey!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Rodrigue, Allison</dc:creator>
  <cp:lastModifiedBy>Tilbury, Kevin</cp:lastModifiedBy>
  <cp:revision>79</cp:revision>
  <dcterms:created xsi:type="dcterms:W3CDTF">2018-03-22T12:52:01Z</dcterms:created>
  <dcterms:modified xsi:type="dcterms:W3CDTF">2021-03-12T18:39:50Z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0x010100F2132A1A36815D46AA4F70DD2F85EBF2</vt:lpwstr>
  </property>
</Properties>
</file>